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300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hyperlink" Target="http://www.youtube.com/watch?v=NTAUtvykKFs&amp;list=UUNJLA_-CswELV_2iH54bpAw&amp;feature=plcp" TargetMode="External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3.wmf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3.wmf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3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wmf"/><Relationship Id="rId10" Type="http://schemas.openxmlformats.org/officeDocument/2006/relationships/image" Target="../media/image33.jpeg"/><Relationship Id="rId4" Type="http://schemas.openxmlformats.org/officeDocument/2006/relationships/hyperlink" Target="http://www.youtube.com/watch?v=64QVOs_KceI&amp;list=UUNJLA_-CswELV_2iH54bpAw&amp;feature=plcp" TargetMode="External"/><Relationship Id="rId9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.wmf"/><Relationship Id="rId7" Type="http://schemas.openxmlformats.org/officeDocument/2006/relationships/image" Target="../media/image3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.wmf"/><Relationship Id="rId7" Type="http://schemas.openxmlformats.org/officeDocument/2006/relationships/image" Target="../media/image4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3.wmf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3.wmf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ZÁPADNÍ EVROPA – FRANCIE, BELGIE, NIZOZEMSKO, LUCEMBURSKO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VY_32_INOVACE_07-58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Západní Evropa (Francie, Belgie, Nizozemsko, Lucembursko)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Západní Evropa. Žáci  získají základní přehled Francii a zemích Beneluxu.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FRANCIE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Hanka\AppData\Local\Microsoft\Windows\Temporary Internet Files\Content.IE5\ON2LSPQ3\MC9000012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48680"/>
            <a:ext cx="2146038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Paříž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„země galského kohouta“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Korsika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přistěhovalci – Alžířané, Tunisané</a:t>
            </a:r>
          </a:p>
        </p:txBody>
      </p:sp>
      <p:pic>
        <p:nvPicPr>
          <p:cNvPr id="7" name="Obrázek 6" descr="Mapa_Francie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44208" y="2492896"/>
            <a:ext cx="2476670" cy="26642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 descr="P7080567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1520" y="3789040"/>
            <a:ext cx="1458162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27Evisa[2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412570" y="5314856"/>
            <a:ext cx="1872208" cy="139880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P7090819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9592" y="5373216"/>
            <a:ext cx="1728192" cy="12961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0090447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339752" y="3861048"/>
            <a:ext cx="1896211" cy="142215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Obrázek 14" descr="750px-Flag_of_Corsica.svg[1]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004048" y="4365104"/>
            <a:ext cx="1273444" cy="11963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303Sacre_Couer[1]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915816" y="5085184"/>
            <a:ext cx="1920214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nížiny, pahorkatiny, jezera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Alpy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Blanc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4 807 m), Pyreneje</a:t>
            </a:r>
          </a:p>
          <a:p>
            <a:pPr marL="320040" indent="-320040"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největší francouzské řeky (atlas str. 72).</a:t>
            </a:r>
          </a:p>
          <a:p>
            <a:pPr marL="320040" indent="-320040"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Seina, Loira, Rýn,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Rhôna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endParaRPr lang="cs-CZ" sz="15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– žel. ruda, uran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strojírenství, chemie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jaderné elektrárny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vinná réva, obilniny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FRANCIE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Nuclear_Power_Plant_Cattenom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3501008"/>
            <a:ext cx="2219739" cy="16648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Weinberg_Cote_de_Nuit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5013176"/>
            <a:ext cx="2540234" cy="14733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615px-Verdon_Trescair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2492896"/>
            <a:ext cx="1964530" cy="19166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víno, koňak, sýry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crêpes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(palačinky), bagety, croissanty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kosmetika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Chanel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Dior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móda – Louis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Vuitton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auta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Peugeot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Citroen, Renault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letadla - Airbus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rychlovlak TGV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Tour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de France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FRANCIE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752px-TourDeFrance_2005_07_09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5157192"/>
            <a:ext cx="1895250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Airbus_A380_blue_sky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5301208"/>
            <a:ext cx="2376264" cy="133645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529F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19872" y="3789040"/>
            <a:ext cx="2248159" cy="137418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Louis-Vuitton-Paris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5085184"/>
            <a:ext cx="2022723" cy="14184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CRPE_O~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44208" y="3429000"/>
            <a:ext cx="1835696" cy="13767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Cheese_17_bg_050606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12160" y="1700808"/>
            <a:ext cx="1955709" cy="146678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Versailles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zámky na Loiře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St.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Michel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Lascaux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gotické katedrály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Victor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Hugo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Antoine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Saint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Exupéry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FRANCIE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3573016"/>
            <a:ext cx="1512168" cy="22682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Versailles_chateau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1844824"/>
            <a:ext cx="2232248" cy="148444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Mont_St_Michel_3,_Brittany,_France_-_July_201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3356992"/>
            <a:ext cx="2150368" cy="152407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France_Loir-et-Cher_Chambord_Chateau_0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868144" y="1412776"/>
            <a:ext cx="2195736" cy="16385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Lascaux_II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9552" y="4941168"/>
            <a:ext cx="2057372" cy="13681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Littleprince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915816" y="4725144"/>
            <a:ext cx="1512168" cy="18913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496PX-~1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092280" y="5013176"/>
            <a:ext cx="1399212" cy="16897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Brusel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sídlo orgánů EU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Vlámové x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Valoni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řeka Mása, pohoří Ardeny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BELGIE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Hanka\AppData\Local\Microsoft\Windows\Temporary Internet Files\Content.IE5\Z5PPM05T\MC9000243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548680"/>
            <a:ext cx="1647022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Be-map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2708920"/>
            <a:ext cx="2364999" cy="254525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Atomium_20-08-07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861048"/>
            <a:ext cx="2083088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Brussels_floral_carpet_B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91880" y="1772816"/>
            <a:ext cx="2438400" cy="14508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Frahan_JPG01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779912" y="4005064"/>
            <a:ext cx="2376264" cy="17821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398px-Bruxelles_Manneken_Pis_cropped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267744" y="4869160"/>
            <a:ext cx="1213104" cy="18257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vyspělé zemědělství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hutnictví, strojírenství, výroba léků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belgické pralinky</a:t>
            </a:r>
          </a:p>
          <a:p>
            <a:pPr marL="320040" indent="-320040"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krajky, gobelíny</a:t>
            </a:r>
          </a:p>
          <a:p>
            <a:pPr marL="320040" indent="-320040"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Antverpy – obchod s diamanty</a:t>
            </a:r>
          </a:p>
          <a:p>
            <a:pPr marL="320040" indent="-320040">
              <a:defRPr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Šmoulové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Waterloo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BELGIE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99px-Pralines_cut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556792"/>
            <a:ext cx="1611977" cy="24199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374px-Verknipte_kantstrook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4221088"/>
            <a:ext cx="1466580" cy="23488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Brillanten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80112" y="4293096"/>
            <a:ext cx="1995341" cy="167256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Smurf1[1]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68344" y="4941168"/>
            <a:ext cx="125107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Andrieux_-_La_bataille_de_Waterloo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71599" y="5157192"/>
            <a:ext cx="2612817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Amsterdam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království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Nizozemsko x Holandsko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polovina státu pod úrovní moře </a:t>
            </a:r>
            <a:r>
              <a:rPr lang="cs-CZ" sz="2400" dirty="0" smtClean="0">
                <a:latin typeface="Arial"/>
                <a:cs typeface="Arial"/>
              </a:rPr>
              <a:t>→ poldry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Rýn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Maasa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kanály 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legalizované drogy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NIZOZEMSKO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Hanka\AppData\Local\Microsoft\Windows\Temporary Internet Files\Content.IE5\ON2LSPQ3\MP9003627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48680"/>
            <a:ext cx="2160000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Netherlands-CIA_WFB_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2492896"/>
            <a:ext cx="2221437" cy="23762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Afsluitdijk_met_standbeeld_Lely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5229200"/>
            <a:ext cx="3059832" cy="131572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Polde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88224" y="5085184"/>
            <a:ext cx="2088232" cy="15661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Waterfront1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39953" y="3356992"/>
            <a:ext cx="2160240" cy="14392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Amsterdam_-_Channel_-_1124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1520" y="4293096"/>
            <a:ext cx="2100064" cy="140179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KeizersgrachtReguliersgrachtAmsterdam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051720" y="4941168"/>
            <a:ext cx="2172477" cy="144741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živočišná výroba – maso, mléko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– ropa, zemní plyn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elektronika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Phillips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320040" indent="-320040">
              <a:buNone/>
              <a:defRPr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větrné mlýny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tulipány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sýry – Gouda, Eidam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přístav Rotterdam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Naarden </a:t>
            </a:r>
          </a:p>
          <a:p>
            <a:pPr marL="320040" indent="-320040"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(hrob J. A. Komenského)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NIZOZEMSKO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KinderdijkMolens01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1412776"/>
            <a:ext cx="1979712" cy="14847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50px-Cheeses_in_Holland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2636912"/>
            <a:ext cx="1512168" cy="20162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Field_with_different_sorts_of_cultivated_tulips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75648" y="3068960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Johan_amos_comenius_1592-167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572000" y="4941168"/>
            <a:ext cx="1503457" cy="17008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Kavo_Alkyon_-_IMO_9291121_photo1,_Port_of_Rotterdam,_Holland_07-May-2006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719731" y="4941168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Lucemburk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velkovévodství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Jan Lucemburský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finanční centrum Evropy (sídla bank)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sídlo institucí EU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uzavřena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Schengenská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dohoda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výroba oceli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LUCEMBURSKO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C:\Users\Hanka\AppData\Local\Microsoft\Windows\Temporary Internet Files\Content.IE5\2H5L0WXQ\MP9003627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48680"/>
            <a:ext cx="2406685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Luxembourg-CIA_WFB_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2708920"/>
            <a:ext cx="2369574" cy="25357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50px-L-Luxembourg12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71800" y="4509120"/>
            <a:ext cx="1653648" cy="22048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Luxembourg_Fortress_from_Adolphe_Bridge_02_c67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797152"/>
            <a:ext cx="2382220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Honzik_vit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16016" y="4221088"/>
            <a:ext cx="1521809" cy="22877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západní Evropy.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sýr – vodní kanály – poldry – Naarden</a:t>
            </a:r>
          </a:p>
          <a:p>
            <a:pPr>
              <a:lnSpc>
                <a:spcPct val="13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katolíci – zelený ostrov – ovce – Dublin</a:t>
            </a:r>
          </a:p>
          <a:p>
            <a:pPr>
              <a:lnSpc>
                <a:spcPct val="13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královna – Temže – Loch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Ness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fotbal</a:t>
            </a:r>
          </a:p>
          <a:p>
            <a:pPr>
              <a:lnSpc>
                <a:spcPct val="13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pralinky – Vlámové – Ardeny – Waterloo </a:t>
            </a:r>
          </a:p>
          <a:p>
            <a:pPr>
              <a:lnSpc>
                <a:spcPct val="130000"/>
              </a:lnSpc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Schengen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velkovévodství – EU – banky </a:t>
            </a:r>
          </a:p>
          <a:p>
            <a:pPr>
              <a:lnSpc>
                <a:spcPct val="13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TGV – Seina – jaderné elektrárny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Blanc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ZÁPADNÍ EVROPA – OPAKOVÁNÍ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6084168" y="220486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Nizozemsko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6228184" y="27809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Irsko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228184" y="335699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Velká Británie</a:t>
            </a:r>
            <a:endParaRPr lang="cs-CZ" sz="17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372200" y="393305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Belgie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88224" y="450912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Lucembursko</a:t>
            </a:r>
            <a:endParaRPr lang="cs-CZ" sz="17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7092280" y="50851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Francie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&lt;http://commons.wikimedia.org/wiki/File:Mapa_Francie.PNG&gt;.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&lt;http://commons.wikimedia.org/wiki/File:Flag_of_Corsica.svg&gt;.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&lt;http://commons.wikimedia.org/wiki/File:Verdon_Trescaire.jpg&gt;.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&lt;http://commons.wikimedia.org/wiki/File:Weinberg_Cote_de_Nuits.jpg&gt;.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&lt;http://commons.wikimedia.org/wiki/File:Nuclear_Power_Plant_Cattenom.jpg&gt;.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&lt;http://commons.wikimedia.org/wiki/File:Airbus_A380_blue_sky.jpg&gt;.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&lt;http://commons.wikimedia.org/wiki/File:TourDeFrance_2005_07_09.jpg&gt;.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&lt;http://commons.wikimedia.org/wiki/File:Peugeot_107_Dreit%C3%BCrer_Scarletrot.JPG&gt;.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&lt;http://commons.wikimedia.org/wiki/File:Cr%C3%AApe_opened_up.jpg&gt;.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&lt;http://commons.wikimedia.org/wiki/File:Cheese_17_bg_050606.jpg&gt;.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&lt;http://commons.wikimedia.org/wiki/File:Louis-Vuitton-Paris.jpg&gt;.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&lt;http://commons.wikimedia.org/wiki/File:Versailles_chateau.jpg&gt;.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&lt;http://commons.wikimedia.org/wiki/File:Facade_de_la_Cath%C3%A9drale_de_Reims_-_Parvis.jpg&gt;.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&lt;http://commons.wikimedia.org/wiki/File:Mont_St_Michel_3,_Brittany,_France_-_July_2011.jpg&gt;.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&lt;http://commons.wikimedia.org/wiki/File:France_Loir-et-Cher_Chambord_Chateau_03.jpg&gt;.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&lt;http://commons.wikimedia.org/wiki/File:Lascaux_II.jpg&gt;.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&lt;http://commons.wikimedia.org/wiki/File:Jan_Vil%C3%ADmek_-_Victor_Hugo_HL.jpg&gt;.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&lt;http://commons.wikipedia.org/wiki/File:Littleprince.JPG&gt;.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&lt;http://commons.wikimedia.org/wiki/File:Be-map.png&gt;.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&lt;http://commons.wikimedia.org/wiki/File:Brussels_floral_carpet_B.jpg&gt;.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&lt;http://commons.wikimedia.org/wiki/File:Bruxelles_Manneken_Pis_cropped.jpg&gt;.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&lt;http://commons.wikipedia.org/wiki/File:Atomium_20-08-07.jpg&gt;.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&lt;http://commons.wikimedia.org/wiki/File:Frahan_JPG01.jpg&gt;.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&lt;http://commons.wikimedia.org/wiki/File:Pralines_cut.jpg&gt;.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&lt;http://commons.wikimedia.org/wiki/File:Verknipte_kantstrook.JPG&gt;.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&lt;http://commons.wikimedia.org/wiki/File:Brillanten.jpg&gt;.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&lt;http://commons.wikipedia.org/wiki/File:Smurf1.gif&gt;.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&lt;http://commons.wikimedia.org/wiki/File:Andrieux_-_La_bataille_de_Waterloo.jpg&gt;.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&lt;http://commons.wikimedia.org/wiki/File:Netherlands-CIA_WFB_Map.png&gt;.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&lt;http://commons.wikimedia.org/wiki/File:Polder.jpg?uselang=fr&gt;.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&lt;http://commons.wikimedia.org/wiki/File:Afsluitdijk_met_standbeeld_Lely.jpg?uselang=de&gt;.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&lt;http://commons.wikimedia.org/wiki/File:Waterfront1.jpg&gt;.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&lt;http://commons.wikimedia.org/wiki/File:Amsterdam_-_Channel_-_1124.jpg&gt;.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&lt;http://commons.wikimedia.org/wiki/File:KeizersgrachtReguliersgrachtAmsterdam.jpg&gt;.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&lt;http://commons.wikimedia.org/wiki/File:KinderdijkMolens01.jpg?uselang=de&gt;.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&lt;http://commons.wikimedia.org/wiki/File:Field_with_different_sorts_of_cultivated_tulips.jpg&gt;.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&lt;http://commons.wikimedia.org/wiki/File:Cheeses_in_Holland.JPG&gt;.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&lt;http://commons.wikimedia.org/wiki/File:Johan_amos_comenius_1592-1671.jpg&gt;.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&lt;http://commons.wikimedia.org/wiki/File:Kavo_Alkyon_-_IMO_9291121_photo1,_Port_of_Rotterdam,_Holland_07-May-2006.jpg&gt;.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&lt;http://commons.wikimedia.org/wiki/File:Luxembourg-CIA_WFB_Map.png&gt;.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&lt;http://commons.wikimedia.org/wiki/File:L-Luxembourg12.JPG&gt;.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&lt;http://commons.wikimedia.org/wiki/File:Luxembourg_Fortress_from_Adolphe_Bridge_02_c67.jpg&gt;.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z WWW: &lt;http://commons.wikimedia.org/wiki/File:Honzik_vit.jpg&gt;.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[cit. 2011-12-12]. Dostupné z WWW: &lt;http://office.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55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23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Francie.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55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z WWW: &lt;http://www.youtube.com/watch?v=NTAUtvykKFs&amp;list=UUNJLA_-CswELV_2iH54bpAw&amp;feature=plcp&gt;.</a:t>
            </a:r>
            <a:endParaRPr lang="cs-CZ" sz="55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55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29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Státy Nizozemí (Benelux).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55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550" dirty="0" smtClean="0">
                <a:latin typeface="Arial" pitchFamily="34" charset="0"/>
                <a:cs typeface="Arial" pitchFamily="34" charset="0"/>
              </a:rPr>
              <a:t> z WWW: &lt;http://www.youtube.com/watch?v=64QVOs_KceI&amp;list=UUNJLA_-CswELV_2iH54bpAw&amp;feature=plcp&gt;.</a:t>
            </a:r>
            <a:endParaRPr lang="cs-CZ" sz="55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5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55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55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2845</TotalTime>
  <Words>1318</Words>
  <Application>Microsoft Office PowerPoint</Application>
  <PresentationFormat>Předvádění na obrazovce (4:3)</PresentationFormat>
  <Paragraphs>171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ZÁPADNÍ EVROPA – FRANCIE, BELGIE, NIZOZEMSKO, LUCEMBURSKO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269</cp:revision>
  <dcterms:created xsi:type="dcterms:W3CDTF">2011-03-22T17:13:23Z</dcterms:created>
  <dcterms:modified xsi:type="dcterms:W3CDTF">2011-12-17T19:26:22Z</dcterms:modified>
</cp:coreProperties>
</file>