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61" r:id="rId6"/>
    <p:sldId id="262" r:id="rId7"/>
    <p:sldId id="260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769E4-EE73-41C2-AA92-B245DB5870A1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26941A-0F87-4C23-B4A5-8531EEB1E2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072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26941A-0F87-4C23-B4A5-8531EEB1E21B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147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Káča (hračka) – rotující těleso zpravidla tvaru kužele stojícího na špičce.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26941A-0F87-4C23-B4A5-8531EEB1E21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191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508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699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968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260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46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363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98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649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957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843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179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797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?CTT=6&amp;ver=14&amp;app=powerpnt.exe" TargetMode="External"/><Relationship Id="rId2" Type="http://schemas.openxmlformats.org/officeDocument/2006/relationships/hyperlink" Target="http://www.predskolaci.cz/?p=31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95884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VY_32_INOVACE_19_Utíkej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Káčo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900608" y="274638"/>
            <a:ext cx="7200800" cy="1143000"/>
          </a:xfrm>
        </p:spPr>
        <p:txBody>
          <a:bodyPr/>
          <a:lstStyle/>
          <a:p>
            <a:r>
              <a:rPr lang="cs-CZ" dirty="0" smtClean="0"/>
              <a:t>Utíkej, Káčo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PG9PTAV0\MP9004117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59497"/>
            <a:ext cx="3168352" cy="436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4221088"/>
            <a:ext cx="18210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981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6"/>
    </mc:Choice>
    <mc:Fallback xmlns="">
      <p:transition spd="slow" advTm="5816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Utíkej, </a:t>
            </a:r>
            <a:r>
              <a:rPr lang="cs-CZ" dirty="0"/>
              <a:t>Káčo, </a:t>
            </a:r>
            <a:br>
              <a:rPr lang="cs-CZ" dirty="0"/>
            </a:br>
            <a:r>
              <a:rPr lang="cs-CZ" dirty="0"/>
              <a:t>utíkej, </a:t>
            </a:r>
            <a:r>
              <a:rPr lang="cs-CZ" dirty="0" smtClean="0"/>
              <a:t>utíkej,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honí tě kocour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divokej</a:t>
            </a:r>
            <a:r>
              <a:rPr lang="cs-CZ" dirty="0"/>
              <a:t>, </a:t>
            </a:r>
            <a:r>
              <a:rPr lang="cs-CZ" dirty="0" err="1"/>
              <a:t>divokej</a:t>
            </a:r>
            <a:r>
              <a:rPr lang="cs-CZ" dirty="0"/>
              <a:t>, </a:t>
            </a:r>
            <a:br>
              <a:rPr lang="cs-CZ" dirty="0"/>
            </a:br>
            <a:r>
              <a:rPr lang="cs-CZ" dirty="0"/>
              <a:t>honí tě kocour </a:t>
            </a:r>
            <a:r>
              <a:rPr lang="cs-CZ" dirty="0" err="1"/>
              <a:t>divokej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4" name="utikej__kaco__utikej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1124744"/>
            <a:ext cx="609600" cy="609600"/>
          </a:xfrm>
          <a:prstGeom prst="rect">
            <a:avLst/>
          </a:prstGeom>
        </p:spPr>
      </p:pic>
      <p:pic>
        <p:nvPicPr>
          <p:cNvPr id="2051" name="Picture 3" descr="C:\Users\OEM\AppData\Local\Microsoft\Windows\Temporary Internet Files\Content.IE5\PG9PTAV0\MC90043620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558" y="112474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5601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55"/>
    </mc:Choice>
    <mc:Fallback xmlns="">
      <p:transition spd="slow" advTm="25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-0.00139 C -0.07204 -0.01203 -0.07725 -0.0294 -0.08333 -0.03703 C -0.08524 -0.04699 -0.0901 -0.0544 -0.09427 -0.06296 C -0.10208 -0.07893 -0.10868 -0.09768 -0.121 -0.10856 C -0.12604 -0.11852 -0.13159 -0.12384 -0.13819 -0.13148 C -0.14236 -0.13634 -0.14375 -0.14213 -0.14913 -0.14444 C -0.16232 -0.16203 -0.17812 -0.16458 -0.19548 -0.17037 C -0.20208 -0.16944 -0.20868 -0.16875 -0.21493 -0.16551 C -0.22569 -0.16018 -0.23333 -0.14768 -0.24427 -0.14282 C -0.24965 -0.13194 -0.24323 -0.14259 -0.25034 -0.13634 C -0.25295 -0.13403 -0.25503 -0.13055 -0.25764 -0.12801 C -0.26041 -0.12268 -0.26736 -0.11342 -0.26736 -0.11342 C -0.26927 -0.10555 -0.27395 -0.1 -0.27586 -0.09236 C -0.27691 -0.08819 -0.27829 -0.0794 -0.27829 -0.0794 C -0.27743 -0.04745 -0.27725 -0.0162 -0.2625 0.01019 C -0.25954 0.02199 -0.2618 0.01759 -0.25642 0.02477 C -0.25416 0.03403 -0.25694 0.02547 -0.25156 0.03449 C -0.24722 0.0419 -0.24618 0.04746 -0.24062 0.05232 C -0.2375 0.06042 -0.23229 0.06482 -0.22829 0.07199 C -0.22413 0.07963 -0.22291 0.08496 -0.21736 0.08982 C -0.21562 0.09653 -0.20885 0.10764 -0.20885 0.10764 C -0.20694 0.11528 -0.20243 0.12176 -0.19913 0.12871 C -0.19253 0.14259 -0.18628 0.15556 -0.17829 0.16783 C -0.17517 0.17269 -0.17326 0.1794 -0.16979 0.18403 C -0.16302 0.19306 -0.15538 0.20162 -0.14791 0.21019 C -0.14166 0.21736 -0.13628 0.22616 -0.12829 0.22963 C -0.12482 0.23287 -0.12048 0.23403 -0.11736 0.23773 C -0.10885 0.24769 -0.10347 0.25347 -0.09305 0.26042 C -0.08889 0.26852 -0.08073 0.27107 -0.07465 0.27685 C -0.07326 0.27824 -0.07239 0.28033 -0.071 0.28172 C -0.06666 0.28634 -0.05902 0.29051 -0.0552 0.2963 C -0.04965 0.30463 -0.05139 0.30463 -0.04791 0.3125 C -0.04635 0.31574 -0.04461 0.31898 -0.04305 0.32222 C -0.04218 0.32384 -0.04062 0.32709 -0.04062 0.32709 C -0.03923 0.33449 -0.03698 0.33542 -0.03454 0.3419 C -0.03402 0.34352 -0.03385 0.34514 -0.03333 0.34676 C -0.03246 0.34954 -0.03177 0.35232 -0.03073 0.35486 C -0.02743 0.36297 -0.02395 0.36968 -0.021 0.37755 C -0.0177 0.38634 -0.01632 0.39653 -0.01128 0.40371 C -0.01007 0.40857 -0.00885 0.41343 -0.00764 0.41829 C -0.00729 0.41991 -0.00642 0.42315 -0.00642 0.42315 C -0.00677 0.43125 -0.00694 0.43935 -0.00764 0.44746 C -0.00868 0.45996 -0.01354 0.46343 -0.01614 0.47361 C -0.01909 0.48519 -0.02257 0.50047 -0.03211 0.5044 C -0.04392 0.52014 -0.06007 0.52662 -0.07586 0.53195 C -0.07882 0.53172 -0.09027 0.53218 -0.09548 0.52871 C -0.11475 0.51597 -0.12309 0.49306 -0.13454 0.47037 C -0.13767 0.45301 -0.1335 0.47292 -0.13819 0.4588 C -0.14062 0.45139 -0.14097 0.44584 -0.14427 0.43935 C -0.14774 0.4206 -0.14982 0.39977 -0.15642 0.38241 C -0.15798 0.37199 -0.15816 0.36204 -0.1625 0.35324 C -0.16632 0.33334 -0.17343 0.31806 -0.18333 0.30278 C -0.1842 0.30139 -0.18472 0.29931 -0.18576 0.29792 C -0.19079 0.29213 -0.19791 0.28843 -0.20399 0.28496 C -0.21007 0.28148 -0.21718 0.27963 -0.22343 0.27685 C -0.22586 0.2757 -0.22829 0.27477 -0.23073 0.27361 C -0.23194 0.27315 -0.23454 0.27199 -0.23454 0.27199 C -0.24027 0.26389 -0.25208 0.26227 -0.26007 0.2588 C -0.28472 0.25972 -0.3052 0.25926 -0.32829 0.2669 C -0.33593 0.27222 -0.34444 0.2757 -0.35277 0.27847 C -0.35764 0.28264 -0.36302 0.28634 -0.36857 0.2882 C -0.3835 0.30139 -0.3618 0.28287 -0.37586 0.29306 C -0.38402 0.29908 -0.3901 0.30695 -0.3967 0.31574 C -0.39878 0.31852 -0.40017 0.32408 -0.40156 0.32709 C -0.40468 0.33426 -0.40677 0.33634 -0.40885 0.34352 C -0.41145 0.35209 -0.41354 0.35996 -0.41736 0.36783 C -0.42048 0.38449 -0.42795 0.39861 -0.43576 0.41181 C -0.4375 0.41482 -0.43854 0.41875 -0.44062 0.42153 C -0.46163 0.44954 -0.48211 0.46134 -0.51128 0.4669 C -0.53229 0.46597 -0.56145 0.46759 -0.58211 0.45394 C -0.5901 0.44861 -0.59757 0.44468 -0.6052 0.43773 C -0.60764 0.43565 -0.61007 0.43334 -0.6125 0.43125 C -0.61371 0.43009 -0.61614 0.42801 -0.61614 0.42801 C -0.6177 0.42477 -0.61875 0.4206 -0.621 0.41829 C -0.62257 0.41667 -0.62448 0.41551 -0.62586 0.41343 C -0.62777 0.41042 -0.62864 0.40648 -0.63073 0.40371 C -0.63159 0.40255 -0.63246 0.40139 -0.63333 0.40023 C -0.63507 0.39329 -0.63836 0.3875 -0.64062 0.38079 C -0.64357 0.37199 -0.64566 0.3625 -0.64791 0.35324 C -0.64722 0.32616 -0.6493 0.31945 -0.64548 0.30116 C -0.64027 0.27662 -0.61614 0.24699 -0.59791 0.24097 C -0.58454 0.23033 -0.56875 0.22408 -0.55399 0.21829 C -0.54722 0.21551 -0.54288 0.21042 -0.53576 0.20857 C -0.51892 0.19537 -0.49948 0.19051 -0.48211 0.17917 C -0.4684 0.17014 -0.45538 0.15903 -0.44184 0.15 C -0.43402 0.14468 -0.42777 0.13611 -0.421 0.12871 C -0.39496 0.09908 -0.37882 0.05857 -0.36371 0.01829 C -0.3618 0.00579 -0.35746 -0.00532 -0.3552 -0.01759 C -0.35555 -0.03356 -0.35 -0.07222 -0.36007 -0.09236 C -0.36041 -0.09398 -0.36163 -0.10185 -0.3625 -0.1037 C -0.36389 -0.10717 -0.36649 -0.10972 -0.36736 -0.11342 C -0.37465 -0.14259 -0.39496 -0.16018 -0.41614 -0.16713 C -0.42222 -0.17245 -0.42864 -0.17616 -0.43576 -0.17847 C -0.44184 -0.18403 -0.44948 -0.18912 -0.45642 -0.19143 C -0.46215 -0.19653 -0.46944 -0.20092 -0.47586 -0.20463 C -0.47829 -0.20602 -0.48333 -0.20787 -0.48333 -0.20787 C -0.49114 -0.21458 -0.50121 -0.21782 -0.51007 -0.22083 C -0.52534 -0.21991 -0.53507 -0.21828 -0.54913 -0.21597 C -0.55486 -0.21342 -0.56007 -0.21227 -0.56632 -0.21111 C -0.60034 -0.19583 -0.65017 -0.20231 -0.68333 -0.20139 C -0.69566 -0.19815 -0.7059 -0.18866 -0.71857 -0.18657 C -0.72639 -0.18541 -0.74184 -0.18333 -0.74184 -0.18333 C -0.80295 -0.18472 -0.80104 -0.18356 -0.84305 -0.19467 C -0.8493 -0.19907 -0.8559 -0.19977 -0.8625 -0.20301 C -0.87014 -0.20694 -0.87656 -0.21018 -0.88455 -0.21273 C -0.90225 -0.21852 -0.87586 -0.20949 -0.89427 -0.21759 C -0.89739 -0.21898 -0.90399 -0.22083 -0.90399 -0.22083 C -0.90729 -0.22361 -0.9125 -0.22731 -0.91614 -0.22893 C -0.91927 -0.23055 -0.92291 -0.23009 -0.92586 -0.23217 C -0.93437 -0.23773 -0.94722 -0.24375 -0.95642 -0.24676 C -0.96441 -0.25324 -0.97395 -0.25833 -0.98316 -0.26134 C -0.98802 -0.26805 -0.98316 -0.26227 -0.99062 -0.26643 C -0.99392 -0.26828 -0.99687 -0.27129 -1.00034 -0.27291 C -1.00156 -0.27338 -1.00277 -0.27407 -1.00399 -0.27453 C -1.00868 -0.28078 -1.01354 -0.28217 -1.01979 -0.28426 C -1.02552 -0.28935 -1.02205 -0.2868 -1.03073 -0.29074 C -1.03211 -0.29143 -1.03316 -0.29328 -1.03455 -0.29398 C -1.03923 -0.29676 -1.04548 -0.30023 -1.05034 -0.30208 C -1.05833 -0.30926 -1.06319 -0.3125 -1.07222 -0.31666 C -1.07361 -0.31736 -1.07448 -0.31898 -1.07586 -0.31967 C -1.0783 -0.32106 -1.08333 -0.32315 -1.08333 -0.32315 C -1.09027 -0.32916 -1.09809 -0.33264 -1.1052 -0.33773 C -1.11927 -0.34838 -1.10555 -0.34143 -1.11979 -0.34768 C -1.12257 -0.34861 -1.12465 -0.35208 -1.12708 -0.35416 C -1.12812 -0.35509 -1.12986 -0.3544 -1.13073 -0.35578 C -1.13125 -0.35648 -1.13073 -0.35787 -1.13073 -0.35903 L -1.01007 -0.41435 " pathEditMode="relative" ptsTypes="fffffffffffffffffffffffffffffffffffffffffffffffffffffffffffffffffffffffffffffffffffffffffffffffffffffffffffffffffffffffffffffAA">
                                      <p:cBhvr>
                                        <p:cTn id="10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Káča utíká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co </a:t>
            </a:r>
            <a:r>
              <a:rPr lang="cs-CZ" dirty="0"/>
              <a:t>může, co může, </a:t>
            </a:r>
            <a:br>
              <a:rPr lang="cs-CZ" dirty="0"/>
            </a:br>
            <a:r>
              <a:rPr lang="cs-CZ" dirty="0"/>
              <a:t>kocour ji chytit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nemůže</a:t>
            </a:r>
            <a:r>
              <a:rPr lang="cs-CZ" dirty="0"/>
              <a:t>, nemůže, </a:t>
            </a:r>
            <a:br>
              <a:rPr lang="cs-CZ" dirty="0"/>
            </a:br>
            <a:r>
              <a:rPr lang="cs-CZ" dirty="0"/>
              <a:t>kocour ji chytit nemůže.</a:t>
            </a:r>
          </a:p>
        </p:txBody>
      </p:sp>
      <p:pic>
        <p:nvPicPr>
          <p:cNvPr id="3075" name="Picture 3" descr="C:\Users\OEM\AppData\Local\Microsoft\Windows\Temporary Internet Files\Content.IE5\2FH3CH61\MP9004049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1990666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PG9PTAV0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1471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70853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12"/>
    </mc:Choice>
    <mc:Fallback xmlns="">
      <p:transition spd="slow" advTm="22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7 C 0.0033 0.0007 0.00677 0.00093 0.01007 0.00209 C 0.01302 0.00278 0.01841 0.00579 0.01841 0.00579 C 0.02222 0.01019 0.02518 0.01135 0.03004 0.0132 C 0.03472 0.01945 0.04132 0.02246 0.04584 0.02871 C 0.05087 0.03565 0.05729 0.04121 0.06268 0.04746 C 0.06754 0.05301 0.07413 0.06598 0.08004 0.07037 C 0.08472 0.07408 0.09757 0.08148 0.10295 0.08357 C 0.10834 0.09144 0.10434 0.08704 0.11702 0.09144 C 0.12761 0.09468 0.1382 0.09908 0.14844 0.10278 C 0.1658 0.10209 0.18264 0.10209 0.2 0.1007 C 0.20886 0.10023 0.21632 0.09283 0.22431 0.08959 C 0.2283 0.08403 0.23455 0.08033 0.24011 0.07824 C 0.24462 0.07361 0.24879 0.07107 0.25434 0.06852 C 0.25972 0.06343 0.26632 0.05926 0.27292 0.05718 C 0.28455 0.04723 0.29948 0.04352 0.31285 0.04005 C 0.35834 0.04098 0.38837 0.04121 0.42865 0.0456 C 0.49844 0.04422 0.49097 0.04977 0.52865 0.04005 C 0.5342 0.03611 0.53959 0.03426 0.54584 0.03241 C 0.55139 0.02801 0.55643 0.02385 0.56285 0.02107 C 0.56771 0.01644 0.57431 0.01505 0.57865 0.00949 C 0.58663 -0.00092 0.59393 -0.01227 0.60295 -0.02083 C 0.60643 -0.02847 0.61042 -0.03449 0.61441 -0.04213 C 0.61736 -0.04838 0.61736 -0.05393 0.62153 -0.05902 C 0.62361 -0.06759 0.62552 -0.07569 0.62726 -0.08379 C 0.62657 -0.10532 0.62639 -0.12708 0.6257 -0.14884 C 0.62518 -0.16319 0.61962 -0.17685 0.61719 -0.19051 C 0.61511 -0.20115 0.61302 -0.22083 0.60712 -0.22847 C 0.60504 -0.24236 0.60139 -0.25671 0.59584 -0.26852 C 0.59393 -0.27801 0.59184 -0.28727 0.59011 -0.29699 C 0.58959 -0.29977 0.58785 -0.30208 0.58716 -0.30463 C 0.58525 -0.31111 0.58264 -0.32037 0.58125 -0.32754 C 0.57986 -0.33657 0.57813 -0.3456 0.5757 -0.3544 C 0.57518 -0.3581 0.57431 -0.3618 0.57431 -0.36574 C 0.57344 -0.40347 0.57379 -0.44051 0.57292 -0.47801 C 0.5724 -0.49328 0.57066 -0.52546 0.56129 -0.53703 C 0.55851 -0.5493 0.55122 -0.55833 0.54427 -0.56759 C 0.54254 -0.56967 0.53368 -0.57338 0.53125 -0.57523 C 0.51754 -0.58588 0.52795 -0.58078 0.51858 -0.58472 C 0.51129 -0.59097 0.504 -0.59815 0.49566 -0.60185 C 0.49202 -0.60671 0.48802 -0.60902 0.48299 -0.61134 C 0.47709 -0.61643 0.47222 -0.62152 0.46563 -0.62477 C 0.46025 -0.63171 0.45018 -0.6375 0.44288 -0.63981 C 0.42709 -0.65023 0.41163 -0.65578 0.39427 -0.65902 C 0.23716 -0.6581 0.10573 -0.65671 -0.04132 -0.65139 C -0.07951 -0.64652 -0.11701 -0.64652 -0.15573 -0.6456 C -0.19583 -0.64629 -0.23576 -0.64629 -0.27569 -0.64745 C -0.35347 -0.64977 -0.43055 -0.66458 -0.5085 -0.66458 " pathEditMode="relative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035 -0.00278 C 0.10087 -0.00093 0.10104 0.00116 0.10173 0.00278 C 0.10243 0.0044 0.10399 0.00509 0.10469 0.00671 C 0.10712 0.01296 0.10885 0.02269 0.11041 0.02963 C 0.11406 0.0787 0.10243 0.15602 0.11319 0.20093 C 0.11458 0.21366 0.11614 0.22778 0.12187 0.23889 C 0.12326 0.24676 0.12587 0.25301 0.12899 0.25995 C 0.13073 0.26389 0.13472 0.27153 0.13472 0.27153 C 0.13646 0.27824 0.13871 0.2794 0.14184 0.28449 C 0.14948 0.29722 0.15625 0.31134 0.16753 0.31898 C 0.17187 0.325 0.1842 0.33796 0.18889 0.34005 C 0.19357 0.34213 0.19427 0.34213 0.19896 0.3456 C 0.21232 0.35579 0.22361 0.36551 0.23889 0.37037 C 0.2441 0.375 0.25 0.37662 0.25607 0.37801 C 0.26319 0.37963 0.2776 0.38194 0.2776 0.38194 C 0.2967 0.38125 0.31545 0.38125 0.33472 0.38009 C 0.35139 0.37894 0.36805 0.36852 0.38316 0.36088 C 0.38785 0.35509 0.3934 0.35486 0.39896 0.35139 C 0.44375 0.32245 0.49982 0.33704 0.54618 0.33611 C 0.56337 0.33472 0.57934 0.33171 0.59618 0.32847 C 0.60694 0.32361 0.6191 0.32176 0.63038 0.31898 C 0.64479 0.30972 0.62569 0.32083 0.64462 0.31343 C 0.6467 0.3125 0.64826 0.31042 0.65035 0.30949 C 0.65226 0.30856 0.65416 0.3081 0.65607 0.30764 C 0.65798 0.30625 0.65972 0.30463 0.6618 0.30347 C 0.66371 0.30278 0.6658 0.30278 0.66753 0.30185 C 0.67743 0.2963 0.68594 0.28912 0.69618 0.28449 C 0.70035 0.27616 0.70278 0.27894 0.70903 0.27338 C 0.71944 0.26412 0.73055 0.25301 0.7375 0.23889 C 0.73802 0.23657 0.73802 0.2338 0.73889 0.23148 C 0.73958 0.22986 0.74114 0.22917 0.74184 0.22755 C 0.7441 0.22153 0.74514 0.21111 0.74618 0.20486 C 0.74548 0.1831 0.74809 0.14722 0.7375 0.12662 C 0.73594 0.12037 0.7342 0.10972 0.73177 0.1037 C 0.73003 0.09977 0.72604 0.09236 0.72604 0.09236 C 0.72448 0.08588 0.72257 0.08194 0.71892 0.07708 C 0.7158 0.06875 0.71111 0.06088 0.70607 0.0544 C 0.70208 0.04352 0.69635 0.03426 0.69184 0.02384 C 0.6875 0.01366 0.68368 0.00278 0.67899 -0.00671 C 0.67517 -0.01458 0.67535 -0.02292 0.67031 -0.02963 C 0.66788 -0.03981 0.66302 -0.05347 0.6618 -0.06389 C 0.66024 -0.07708 0.65781 -0.09097 0.65469 -0.1037 C 0.65312 -0.11644 0.65156 -0.13843 0.64462 -0.14769 C 0.64097 -0.16736 0.64149 -0.15926 0.63611 -0.17431 C 0.6316 -0.18657 0.62726 -0.20046 0.62187 -0.21227 C 0.61632 -0.22431 0.60798 -0.23542 0.60173 -0.24676 C 0.59531 -0.2581 0.58958 -0.26921 0.58038 -0.27708 C 0.57726 -0.28333 0.56632 -0.2956 0.56041 -0.29815 C 0.55555 -0.30417 0.55087 -0.3088 0.54462 -0.31134 C 0.53333 -0.32199 0.51805 -0.32245 0.50469 -0.32477 C 0.49149 -0.32708 0.48177 -0.32917 0.46753 -0.33056 C 0.44757 -0.33426 0.42778 -0.33495 0.40746 -0.33611 C 0.38316 -0.33912 0.35903 -0.34074 0.33472 -0.3419 C 0.31319 -0.34444 0.29184 -0.34907 0.27014 -0.35139 C 0.23906 -0.35949 0.20642 -0.36088 0.17465 -0.36481 C 0.13038 -0.37014 0.08628 -0.37731 0.04184 -0.38009 C -0.01059 -0.38773 -0.06424 -0.38912 -0.11684 -0.39144 C -0.16684 -0.3963 -0.21684 -0.40093 -0.26684 -0.40278 C -0.30191 -0.40602 -0.28195 -0.40486 -0.32674 -0.40486 " pathEditMode="relative" ptsTypes="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Utíkej, </a:t>
            </a:r>
            <a:r>
              <a:rPr lang="cs-CZ" dirty="0"/>
              <a:t>Káčo, </a:t>
            </a:r>
            <a:br>
              <a:rPr lang="cs-CZ" dirty="0"/>
            </a:br>
            <a:r>
              <a:rPr lang="cs-CZ" dirty="0"/>
              <a:t>utíkej, </a:t>
            </a:r>
            <a:r>
              <a:rPr lang="cs-CZ" dirty="0" smtClean="0"/>
              <a:t>utíkej,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honí tě kocour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err="1" smtClean="0"/>
              <a:t>divokej</a:t>
            </a:r>
            <a:r>
              <a:rPr lang="cs-CZ" dirty="0"/>
              <a:t>, </a:t>
            </a:r>
            <a:r>
              <a:rPr lang="cs-CZ" dirty="0" err="1"/>
              <a:t>divokej</a:t>
            </a:r>
            <a:r>
              <a:rPr lang="cs-CZ" dirty="0"/>
              <a:t>, </a:t>
            </a:r>
            <a:br>
              <a:rPr lang="cs-CZ" dirty="0"/>
            </a:br>
            <a:r>
              <a:rPr lang="cs-CZ" dirty="0"/>
              <a:t>honí tě kocour </a:t>
            </a:r>
            <a:r>
              <a:rPr lang="cs-CZ" dirty="0" err="1"/>
              <a:t>divokej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051" name="Picture 3" descr="C:\Users\OEM\AppData\Local\Microsoft\Windows\Temporary Internet Files\Content.IE5\PG9PTAV0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558" y="764704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697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52"/>
    </mc:Choice>
    <mc:Fallback xmlns="">
      <p:transition spd="slow" advTm="14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65 -0.00139 C -0.07204 -0.01203 -0.07725 -0.0294 -0.08333 -0.03703 C -0.08524 -0.04699 -0.0901 -0.0544 -0.09427 -0.06296 C -0.10208 -0.07893 -0.10868 -0.09768 -0.121 -0.10856 C -0.12604 -0.11852 -0.13159 -0.12384 -0.13819 -0.13148 C -0.14236 -0.13634 -0.14375 -0.14213 -0.14913 -0.14444 C -0.16232 -0.16203 -0.17812 -0.16458 -0.19548 -0.17037 C -0.20208 -0.16944 -0.20868 -0.16875 -0.21493 -0.16551 C -0.22569 -0.16018 -0.23333 -0.14768 -0.24427 -0.14282 C -0.24965 -0.13194 -0.24323 -0.14259 -0.25034 -0.13634 C -0.25295 -0.13403 -0.25503 -0.13055 -0.25764 -0.12801 C -0.26041 -0.12268 -0.26736 -0.11342 -0.26736 -0.11342 C -0.26927 -0.10555 -0.27395 -0.1 -0.27586 -0.09236 C -0.27691 -0.08819 -0.27829 -0.0794 -0.27829 -0.0794 C -0.27743 -0.04745 -0.27725 -0.0162 -0.2625 0.01019 C -0.25954 0.02199 -0.2618 0.01759 -0.25642 0.02477 C -0.25416 0.03403 -0.25694 0.02547 -0.25156 0.03449 C -0.24722 0.0419 -0.24618 0.04746 -0.24062 0.05232 C -0.2375 0.06042 -0.23229 0.06482 -0.22829 0.07199 C -0.22413 0.07963 -0.22291 0.08496 -0.21736 0.08982 C -0.21562 0.09653 -0.20885 0.10764 -0.20885 0.10764 C -0.20694 0.11528 -0.20243 0.12176 -0.19913 0.12871 C -0.19253 0.14259 -0.18628 0.15556 -0.17829 0.16783 C -0.17517 0.17269 -0.17326 0.1794 -0.16979 0.18403 C -0.16302 0.19306 -0.15538 0.20162 -0.14791 0.21019 C -0.14166 0.21736 -0.13628 0.22616 -0.12829 0.22963 C -0.12482 0.23287 -0.12048 0.23403 -0.11736 0.23773 C -0.10885 0.24769 -0.10347 0.25347 -0.09305 0.26042 C -0.08889 0.26852 -0.08073 0.27107 -0.07465 0.27685 C -0.07326 0.27824 -0.07239 0.28033 -0.071 0.28172 C -0.06666 0.28634 -0.05902 0.29051 -0.0552 0.2963 C -0.04965 0.30463 -0.05139 0.30463 -0.04791 0.3125 C -0.04635 0.31574 -0.04461 0.31898 -0.04305 0.32222 C -0.04218 0.32384 -0.04062 0.32709 -0.04062 0.32709 C -0.03923 0.33449 -0.03698 0.33542 -0.03454 0.3419 C -0.03402 0.34352 -0.03385 0.34514 -0.03333 0.34676 C -0.03246 0.34954 -0.03177 0.35232 -0.03073 0.35486 C -0.02743 0.36297 -0.02395 0.36968 -0.021 0.37755 C -0.0177 0.38634 -0.01632 0.39653 -0.01128 0.40371 C -0.01007 0.40857 -0.00885 0.41343 -0.00764 0.41829 C -0.00729 0.41991 -0.00642 0.42315 -0.00642 0.42315 C -0.00677 0.43125 -0.00694 0.43935 -0.00764 0.44746 C -0.00868 0.45996 -0.01354 0.46343 -0.01614 0.47361 C -0.01909 0.48519 -0.02257 0.50047 -0.03211 0.5044 C -0.04392 0.52014 -0.06007 0.52662 -0.07586 0.53195 C -0.07882 0.53172 -0.09027 0.53218 -0.09548 0.52871 C -0.11475 0.51597 -0.12309 0.49306 -0.13454 0.47037 C -0.13767 0.45301 -0.1335 0.47292 -0.13819 0.4588 C -0.14062 0.45139 -0.14097 0.44584 -0.14427 0.43935 C -0.14774 0.4206 -0.14982 0.39977 -0.15642 0.38241 C -0.15798 0.37199 -0.15816 0.36204 -0.1625 0.35324 C -0.16632 0.33334 -0.17343 0.31806 -0.18333 0.30278 C -0.1842 0.30139 -0.18472 0.29931 -0.18576 0.29792 C -0.19079 0.29213 -0.19791 0.28843 -0.20399 0.28496 C -0.21007 0.28148 -0.21718 0.27963 -0.22343 0.27685 C -0.22586 0.2757 -0.22829 0.27477 -0.23073 0.27361 C -0.23194 0.27315 -0.23454 0.27199 -0.23454 0.27199 C -0.24027 0.26389 -0.25208 0.26227 -0.26007 0.2588 C -0.28472 0.25972 -0.3052 0.25926 -0.32829 0.2669 C -0.33593 0.27222 -0.34444 0.2757 -0.35277 0.27847 C -0.35764 0.28264 -0.36302 0.28634 -0.36857 0.2882 C -0.3835 0.30139 -0.3618 0.28287 -0.37586 0.29306 C -0.38402 0.29908 -0.3901 0.30695 -0.3967 0.31574 C -0.39878 0.31852 -0.40017 0.32408 -0.40156 0.32709 C -0.40468 0.33426 -0.40677 0.33634 -0.40885 0.34352 C -0.41145 0.35209 -0.41354 0.35996 -0.41736 0.36783 C -0.42048 0.38449 -0.42795 0.39861 -0.43576 0.41181 C -0.4375 0.41482 -0.43854 0.41875 -0.44062 0.42153 C -0.46163 0.44954 -0.48211 0.46134 -0.51128 0.4669 C -0.53229 0.46597 -0.56145 0.46759 -0.58211 0.45394 C -0.5901 0.44861 -0.59757 0.44468 -0.6052 0.43773 C -0.60764 0.43565 -0.61007 0.43334 -0.6125 0.43125 C -0.61371 0.43009 -0.61614 0.42801 -0.61614 0.42801 C -0.6177 0.42477 -0.61875 0.4206 -0.621 0.41829 C -0.62257 0.41667 -0.62448 0.41551 -0.62586 0.41343 C -0.62777 0.41042 -0.62864 0.40648 -0.63073 0.40371 C -0.63159 0.40255 -0.63246 0.40139 -0.63333 0.40023 C -0.63507 0.39329 -0.63836 0.3875 -0.64062 0.38079 C -0.64357 0.37199 -0.64566 0.3625 -0.64791 0.35324 C -0.64722 0.32616 -0.6493 0.31945 -0.64548 0.30116 C -0.64027 0.27662 -0.61614 0.24699 -0.59791 0.24097 C -0.58454 0.23033 -0.56875 0.22408 -0.55399 0.21829 C -0.54722 0.21551 -0.54288 0.21042 -0.53576 0.20857 C -0.51892 0.19537 -0.49948 0.19051 -0.48211 0.17917 C -0.4684 0.17014 -0.45538 0.15903 -0.44184 0.15 C -0.43402 0.14468 -0.42777 0.13611 -0.421 0.12871 C -0.39496 0.09908 -0.37882 0.05857 -0.36371 0.01829 C -0.3618 0.00579 -0.35746 -0.00532 -0.3552 -0.01759 C -0.35555 -0.03356 -0.35 -0.07222 -0.36007 -0.09236 C -0.36041 -0.09398 -0.36163 -0.10185 -0.3625 -0.1037 C -0.36389 -0.10717 -0.36649 -0.10972 -0.36736 -0.11342 C -0.37465 -0.14259 -0.39496 -0.16018 -0.41614 -0.16713 C -0.42222 -0.17245 -0.42864 -0.17616 -0.43576 -0.17847 C -0.44184 -0.18403 -0.44948 -0.18912 -0.45642 -0.19143 C -0.46215 -0.19653 -0.46944 -0.20092 -0.47586 -0.20463 C -0.47829 -0.20602 -0.48333 -0.20787 -0.48333 -0.20787 C -0.49114 -0.21458 -0.50121 -0.21782 -0.51007 -0.22083 C -0.52534 -0.21991 -0.53507 -0.21828 -0.54913 -0.21597 C -0.55486 -0.21342 -0.56007 -0.21227 -0.56632 -0.21111 C -0.60034 -0.19583 -0.65017 -0.20231 -0.68333 -0.20139 C -0.69566 -0.19815 -0.7059 -0.18866 -0.71857 -0.18657 C -0.72639 -0.18541 -0.74184 -0.18333 -0.74184 -0.18333 C -0.80295 -0.18472 -0.80104 -0.18356 -0.84305 -0.19467 C -0.8493 -0.19907 -0.8559 -0.19977 -0.8625 -0.20301 C -0.87014 -0.20694 -0.87656 -0.21018 -0.88455 -0.21273 C -0.90225 -0.21852 -0.87586 -0.20949 -0.89427 -0.21759 C -0.89739 -0.21898 -0.90399 -0.22083 -0.90399 -0.22083 C -0.90729 -0.22361 -0.9125 -0.22731 -0.91614 -0.22893 C -0.91927 -0.23055 -0.92291 -0.23009 -0.92586 -0.23217 C -0.93437 -0.23773 -0.94722 -0.24375 -0.95642 -0.24676 C -0.96441 -0.25324 -0.97395 -0.25833 -0.98316 -0.26134 C -0.98802 -0.26805 -0.98316 -0.26227 -0.99062 -0.26643 C -0.99392 -0.26828 -0.99687 -0.27129 -1.00034 -0.27291 C -1.00156 -0.27338 -1.00277 -0.27407 -1.00399 -0.27453 C -1.00868 -0.28078 -1.01354 -0.28217 -1.01979 -0.28426 C -1.02552 -0.28935 -1.02205 -0.2868 -1.03073 -0.29074 C -1.03211 -0.29143 -1.03316 -0.29328 -1.03455 -0.29398 C -1.03923 -0.29676 -1.04548 -0.30023 -1.05034 -0.30208 C -1.05833 -0.30926 -1.06319 -0.3125 -1.07222 -0.31666 C -1.07361 -0.31736 -1.07448 -0.31898 -1.07586 -0.31967 C -1.0783 -0.32106 -1.08333 -0.32315 -1.08333 -0.32315 C -1.09027 -0.32916 -1.09809 -0.33264 -1.1052 -0.33773 C -1.11927 -0.34838 -1.10555 -0.34143 -1.11979 -0.34768 C -1.12257 -0.34861 -1.12465 -0.35208 -1.12708 -0.35416 C -1.12812 -0.35509 -1.12986 -0.3544 -1.13073 -0.35578 C -1.13125 -0.35648 -1.13073 -0.35787 -1.13073 -0.35903 L -1.01007 -0.41435 " pathEditMode="relative" ptsTypes="fffffffffffffffffffffffffffffffffffffffffffffffffffffffffffffffffffffffffffffffffffffffffffffffffffffffffffffffffffffffffffffAA">
                                      <p:cBhvr>
                                        <p:cTn id="6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Káča </a:t>
            </a:r>
            <a:r>
              <a:rPr lang="cs-CZ" dirty="0" smtClean="0"/>
              <a:t>utíká </a:t>
            </a:r>
          </a:p>
          <a:p>
            <a:pPr marL="0" indent="0" algn="ctr">
              <a:buNone/>
            </a:pPr>
            <a:r>
              <a:rPr lang="cs-CZ" dirty="0" smtClean="0"/>
              <a:t>co </a:t>
            </a:r>
            <a:r>
              <a:rPr lang="cs-CZ" dirty="0"/>
              <a:t>může, co může, </a:t>
            </a:r>
            <a:br>
              <a:rPr lang="cs-CZ" dirty="0"/>
            </a:br>
            <a:r>
              <a:rPr lang="cs-CZ" dirty="0"/>
              <a:t>kocour ji chytit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nemůže</a:t>
            </a:r>
            <a:r>
              <a:rPr lang="cs-CZ" dirty="0"/>
              <a:t>, nemůže, </a:t>
            </a:r>
            <a:br>
              <a:rPr lang="cs-CZ" dirty="0"/>
            </a:br>
            <a:r>
              <a:rPr lang="cs-CZ" dirty="0"/>
              <a:t>kocour ji chytit nemůže.</a:t>
            </a:r>
          </a:p>
        </p:txBody>
      </p:sp>
      <p:pic>
        <p:nvPicPr>
          <p:cNvPr id="3075" name="Picture 3" descr="C:\Users\OEM\AppData\Local\Microsoft\Windows\Temporary Internet Files\Content.IE5\2FH3CH61\MP9004049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1990666" cy="142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AppData\Local\Microsoft\Windows\Temporary Internet Files\Content.IE5\PG9PTAV0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1471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206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70"/>
    </mc:Choice>
    <mc:Fallback xmlns="">
      <p:transition spd="slow" advTm="17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7 C 0.0033 0.0007 0.00677 0.00093 0.01007 0.00209 C 0.01302 0.00278 0.01841 0.00579 0.01841 0.00579 C 0.02222 0.01019 0.02518 0.01135 0.03004 0.0132 C 0.03472 0.01945 0.04132 0.02246 0.04584 0.02871 C 0.05087 0.03565 0.05729 0.04121 0.06268 0.04746 C 0.06754 0.05301 0.07413 0.06598 0.08004 0.07037 C 0.08472 0.07408 0.09757 0.08148 0.10295 0.08357 C 0.10834 0.09144 0.10434 0.08704 0.11702 0.09144 C 0.12761 0.09468 0.1382 0.09908 0.14844 0.10278 C 0.1658 0.10209 0.18264 0.10209 0.2 0.1007 C 0.20886 0.10023 0.21632 0.09283 0.22431 0.08959 C 0.2283 0.08403 0.23455 0.08033 0.24011 0.07824 C 0.24462 0.07361 0.24879 0.07107 0.25434 0.06852 C 0.25972 0.06343 0.26632 0.05926 0.27292 0.05718 C 0.28455 0.04723 0.29948 0.04352 0.31285 0.04005 C 0.35834 0.04098 0.38837 0.04121 0.42865 0.0456 C 0.49844 0.04422 0.49097 0.04977 0.52865 0.04005 C 0.5342 0.03611 0.53959 0.03426 0.54584 0.03241 C 0.55139 0.02801 0.55643 0.02385 0.56285 0.02107 C 0.56771 0.01644 0.57431 0.01505 0.57865 0.00949 C 0.58663 -0.00092 0.59393 -0.01227 0.60295 -0.02083 C 0.60643 -0.02847 0.61042 -0.03449 0.61441 -0.04213 C 0.61736 -0.04838 0.61736 -0.05393 0.62153 -0.05902 C 0.62361 -0.06759 0.62552 -0.07569 0.62726 -0.08379 C 0.62657 -0.10532 0.62639 -0.12708 0.6257 -0.14884 C 0.62518 -0.16319 0.61962 -0.17685 0.61719 -0.19051 C 0.61511 -0.20115 0.61302 -0.22083 0.60712 -0.22847 C 0.60504 -0.24236 0.60139 -0.25671 0.59584 -0.26852 C 0.59393 -0.27801 0.59184 -0.28727 0.59011 -0.29699 C 0.58959 -0.29977 0.58785 -0.30208 0.58716 -0.30463 C 0.58525 -0.31111 0.58264 -0.32037 0.58125 -0.32754 C 0.57986 -0.33657 0.57813 -0.3456 0.5757 -0.3544 C 0.57518 -0.3581 0.57431 -0.3618 0.57431 -0.36574 C 0.57344 -0.40347 0.57379 -0.44051 0.57292 -0.47801 C 0.5724 -0.49328 0.57066 -0.52546 0.56129 -0.53703 C 0.55851 -0.5493 0.55122 -0.55833 0.54427 -0.56759 C 0.54254 -0.56967 0.53368 -0.57338 0.53125 -0.57523 C 0.51754 -0.58588 0.52795 -0.58078 0.51858 -0.58472 C 0.51129 -0.59097 0.504 -0.59815 0.49566 -0.60185 C 0.49202 -0.60671 0.48802 -0.60902 0.48299 -0.61134 C 0.47709 -0.61643 0.47222 -0.62152 0.46563 -0.62477 C 0.46025 -0.63171 0.45018 -0.6375 0.44288 -0.63981 C 0.42709 -0.65023 0.41163 -0.65578 0.39427 -0.65902 C 0.23716 -0.6581 0.10573 -0.65671 -0.04132 -0.65139 C -0.07951 -0.64652 -0.11701 -0.64652 -0.15573 -0.6456 C -0.19583 -0.64629 -0.23576 -0.64629 -0.27569 -0.64745 C -0.35347 -0.64977 -0.43055 -0.66458 -0.5085 -0.66458 " pathEditMode="relative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035 -0.00278 C 0.10087 -0.00093 0.10104 0.00116 0.10173 0.00278 C 0.10243 0.0044 0.10399 0.00509 0.10469 0.00671 C 0.10712 0.01296 0.10885 0.02269 0.11041 0.02963 C 0.11406 0.0787 0.10243 0.15602 0.11319 0.20093 C 0.11458 0.21366 0.11614 0.22778 0.12187 0.23889 C 0.12326 0.24676 0.12587 0.25301 0.12899 0.25995 C 0.13073 0.26389 0.13472 0.27153 0.13472 0.27153 C 0.13646 0.27824 0.13871 0.2794 0.14184 0.28449 C 0.14948 0.29722 0.15625 0.31134 0.16753 0.31898 C 0.17187 0.325 0.1842 0.33796 0.18889 0.34005 C 0.19357 0.34213 0.19427 0.34213 0.19896 0.3456 C 0.21232 0.35579 0.22361 0.36551 0.23889 0.37037 C 0.2441 0.375 0.25 0.37662 0.25607 0.37801 C 0.26319 0.37963 0.2776 0.38194 0.2776 0.38194 C 0.2967 0.38125 0.31545 0.38125 0.33472 0.38009 C 0.35139 0.37894 0.36805 0.36852 0.38316 0.36088 C 0.38785 0.35509 0.3934 0.35486 0.39896 0.35139 C 0.44375 0.32245 0.49982 0.33704 0.54618 0.33611 C 0.56337 0.33472 0.57934 0.33171 0.59618 0.32847 C 0.60694 0.32361 0.6191 0.32176 0.63038 0.31898 C 0.64479 0.30972 0.62569 0.32083 0.64462 0.31343 C 0.6467 0.3125 0.64826 0.31042 0.65035 0.30949 C 0.65226 0.30856 0.65416 0.3081 0.65607 0.30764 C 0.65798 0.30625 0.65972 0.30463 0.6618 0.30347 C 0.66371 0.30278 0.6658 0.30278 0.66753 0.30185 C 0.67743 0.2963 0.68594 0.28912 0.69618 0.28449 C 0.70035 0.27616 0.70278 0.27894 0.70903 0.27338 C 0.71944 0.26412 0.73055 0.25301 0.7375 0.23889 C 0.73802 0.23657 0.73802 0.2338 0.73889 0.23148 C 0.73958 0.22986 0.74114 0.22917 0.74184 0.22755 C 0.7441 0.22153 0.74514 0.21111 0.74618 0.20486 C 0.74548 0.1831 0.74809 0.14722 0.7375 0.12662 C 0.73594 0.12037 0.7342 0.10972 0.73177 0.1037 C 0.73003 0.09977 0.72604 0.09236 0.72604 0.09236 C 0.72448 0.08588 0.72257 0.08194 0.71892 0.07708 C 0.7158 0.06875 0.71111 0.06088 0.70607 0.0544 C 0.70208 0.04352 0.69635 0.03426 0.69184 0.02384 C 0.6875 0.01366 0.68368 0.00278 0.67899 -0.00671 C 0.67517 -0.01458 0.67535 -0.02292 0.67031 -0.02963 C 0.66788 -0.03981 0.66302 -0.05347 0.6618 -0.06389 C 0.66024 -0.07708 0.65781 -0.09097 0.65469 -0.1037 C 0.65312 -0.11644 0.65156 -0.13843 0.64462 -0.14769 C 0.64097 -0.16736 0.64149 -0.15926 0.63611 -0.17431 C 0.6316 -0.18657 0.62726 -0.20046 0.62187 -0.21227 C 0.61632 -0.22431 0.60798 -0.23542 0.60173 -0.24676 C 0.59531 -0.2581 0.58958 -0.26921 0.58038 -0.27708 C 0.57726 -0.28333 0.56632 -0.2956 0.56041 -0.29815 C 0.55555 -0.30417 0.55087 -0.3088 0.54462 -0.31134 C 0.53333 -0.32199 0.51805 -0.32245 0.50469 -0.32477 C 0.49149 -0.32708 0.48177 -0.32917 0.46753 -0.33056 C 0.44757 -0.33426 0.42778 -0.33495 0.40746 -0.33611 C 0.38316 -0.33912 0.35903 -0.34074 0.33472 -0.3419 C 0.31319 -0.34444 0.29184 -0.34907 0.27014 -0.35139 C 0.23906 -0.35949 0.20642 -0.36088 0.17465 -0.36481 C 0.13038 -0.37014 0.08628 -0.37731 0.04184 -0.38009 C -0.01059 -0.38773 -0.06424 -0.38912 -0.11684 -0.39144 C -0.16684 -0.3963 -0.21684 -0.40093 -0.26684 -0.40278 C -0.30191 -0.40602 -0.28195 -0.40486 -0.32674 -0.40486 " pathEditMode="relative" ptsTypes="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Víš, že káča je také hračka?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 descr="C:\Users\OEM\AppData\Local\Microsoft\Windows\Temporary Internet Files\Content.IE5\H1KETE02\MP9003875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3587439" cy="502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715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50"/>
    </mc:Choice>
    <mc:Fallback xmlns="">
      <p:transition spd="slow" advTm="1115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/>
              <a:t>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http://www.predskolaci.cz/?</a:t>
            </a:r>
            <a:r>
              <a:rPr lang="cs-CZ" dirty="0" smtClean="0">
                <a:hlinkClick r:id="rId2"/>
              </a:rPr>
              <a:t>p=3199</a:t>
            </a:r>
            <a:endParaRPr lang="cs-CZ" dirty="0" smtClean="0"/>
          </a:p>
          <a:p>
            <a:r>
              <a:rPr lang="cs-CZ" dirty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3"/>
              </a:rPr>
              <a:t>http://office.microsoft.com/cs-cz/images/?</a:t>
            </a:r>
            <a:r>
              <a:rPr lang="cs-CZ" dirty="0" smtClean="0">
                <a:hlinkClick r:id="rId3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8355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8"/>
    </mc:Choice>
    <mc:Fallback xmlns="">
      <p:transition spd="slow" advTm="304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|2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3.3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107</Words>
  <Application>Microsoft Office PowerPoint</Application>
  <PresentationFormat>Předvádění na obrazovce (4:3)</PresentationFormat>
  <Paragraphs>36</Paragraphs>
  <Slides>8</Slides>
  <Notes>2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Utíkej, Káčo</vt:lpstr>
      <vt:lpstr> </vt:lpstr>
      <vt:lpstr> </vt:lpstr>
      <vt:lpstr> </vt:lpstr>
      <vt:lpstr> </vt:lpstr>
      <vt:lpstr>Víš, že káča je také hračka?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Utíkej Káčo</dc:title>
  <dc:creator>Mgr. Iva Dušková</dc:creator>
  <cp:lastModifiedBy>OEM</cp:lastModifiedBy>
  <cp:revision>20</cp:revision>
  <dcterms:created xsi:type="dcterms:W3CDTF">2011-08-26T13:13:05Z</dcterms:created>
  <dcterms:modified xsi:type="dcterms:W3CDTF">2011-11-29T08:17:15Z</dcterms:modified>
</cp:coreProperties>
</file>