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1" r:id="rId2"/>
    <p:sldId id="256" r:id="rId3"/>
    <p:sldId id="257" r:id="rId4"/>
    <p:sldId id="259" r:id="rId5"/>
    <p:sldId id="260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ECA267-F46C-412D-9D03-7182912E9D0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F79FFA-D2C6-494C-AF0A-A4DE190A8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289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F79FFA-D2C6-494C-AF0A-A4DE190A8C9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13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smtClean="0"/>
              <a:t> </a:t>
            </a:r>
            <a:r>
              <a:rPr lang="pl-PL" dirty="0" smtClean="0"/>
              <a:t>Po skončení prezentace je možno </a:t>
            </a:r>
            <a:r>
              <a:rPr lang="pl-PL" smtClean="0"/>
              <a:t>si hru</a:t>
            </a:r>
            <a:r>
              <a:rPr lang="pl-PL" baseline="0" smtClean="0"/>
              <a:t> zahrát</a:t>
            </a:r>
            <a:r>
              <a:rPr lang="pl-PL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F79FFA-D2C6-494C-AF0A-A4DE190A8C9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940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over/>
  </p:transition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audio" Target="../media/media1.mp3"/><Relationship Id="rId7" Type="http://schemas.openxmlformats.org/officeDocument/2006/relationships/image" Target="../media/image7.wmf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audio" Target="../media/media1.mp3"/><Relationship Id="rId7" Type="http://schemas.openxmlformats.org/officeDocument/2006/relationships/image" Target="../media/image7.wmf"/><Relationship Id="rId2" Type="http://schemas.microsoft.com/office/2007/relationships/media" Target="../media/media1.mp3"/><Relationship Id="rId1" Type="http://schemas.openxmlformats.org/officeDocument/2006/relationships/tags" Target="../tags/tag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786694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VY_32_INOVACE_20_Zajíček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 své jamce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77240" y="4221088"/>
            <a:ext cx="7543800" cy="1440160"/>
          </a:xfrm>
        </p:spPr>
        <p:txBody>
          <a:bodyPr/>
          <a:lstStyle/>
          <a:p>
            <a:r>
              <a:rPr lang="cs-CZ" dirty="0" smtClean="0"/>
              <a:t>Zajíček v své jamce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ACJE728X\MC90043820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24744"/>
            <a:ext cx="5616624" cy="333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04107" y="5934670"/>
            <a:ext cx="20724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2. ZŠ Dobříš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219309"/>
      </p:ext>
    </p:extLst>
  </p:cSld>
  <p:clrMapOvr>
    <a:masterClrMapping/>
  </p:clrMapOvr>
  <p:transition spd="slow" advTm="5420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Zajíček v své jamce</a:t>
            </a:r>
            <a:br>
              <a:rPr lang="cs-CZ" dirty="0"/>
            </a:br>
            <a:r>
              <a:rPr lang="cs-CZ" dirty="0"/>
              <a:t>sedí sám, sedí sám.</a:t>
            </a:r>
            <a:br>
              <a:rPr lang="cs-CZ" dirty="0"/>
            </a:br>
            <a:r>
              <a:rPr lang="cs-CZ" dirty="0"/>
              <a:t>Ubožáčku, co je ti,</a:t>
            </a:r>
            <a:br>
              <a:rPr lang="cs-CZ" dirty="0"/>
            </a:br>
            <a:r>
              <a:rPr lang="cs-CZ" dirty="0"/>
              <a:t>že nemůžeš skákati?</a:t>
            </a:r>
            <a:br>
              <a:rPr lang="cs-CZ" dirty="0"/>
            </a:br>
            <a:r>
              <a:rPr lang="cs-CZ" dirty="0"/>
              <a:t>Chutě skoč, chutě skoč</a:t>
            </a:r>
            <a:br>
              <a:rPr lang="cs-CZ" dirty="0"/>
            </a:br>
            <a:r>
              <a:rPr lang="cs-CZ" dirty="0"/>
              <a:t>a vyskoč!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21-AudioTrack 21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92280" y="1052736"/>
            <a:ext cx="609600" cy="609600"/>
          </a:xfrm>
          <a:prstGeom prst="rect">
            <a:avLst/>
          </a:prstGeom>
        </p:spPr>
      </p:pic>
      <p:pic>
        <p:nvPicPr>
          <p:cNvPr id="2050" name="Picture 2" descr="C:\Users\OEM\AppData\Local\Microsoft\Windows\Temporary Internet Files\Content.IE5\9QG18NOM\MC9003054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119760"/>
            <a:ext cx="954859" cy="235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AppData\Local\Microsoft\Windows\Temporary Internet Files\Content.IE5\2FH3CH61\MC9003312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03292"/>
            <a:ext cx="1110677" cy="996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OEM\AppData\Local\Microsoft\Windows\Temporary Internet Files\Content.IE5\2FH3CH61\MM90022377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825932"/>
            <a:ext cx="1833524" cy="137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20728500"/>
      </p:ext>
    </p:extLst>
  </p:cSld>
  <p:clrMapOvr>
    <a:masterClrMapping/>
  </p:clrMapOvr>
  <p:transition spd="slow" advTm="19487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259E-6 C -0.00035 -0.00162 -0.00035 -0.0037 -0.00121 -0.00486 C -0.00208 -0.00602 -0.00417 -0.00509 -0.00486 -0.00648 C -0.00642 -0.00926 -0.00642 -0.01296 -0.00729 -0.0162 C -0.00851 -0.02106 -0.01163 -0.02615 -0.01337 -0.03078 C -0.01736 -0.04143 -0.01649 -0.05509 -0.01823 -0.06666 C -0.01962 -0.08773 -0.02118 -0.10926 -0.0243 -0.13009 C -0.0276 -0.15208 -0.03368 -0.17384 -0.03906 -0.19514 C -0.04305 -0.21088 -0.04687 -0.22731 -0.05243 -0.24213 C -0.05469 -0.2544 -0.06163 -0.27384 -0.06701 -0.28449 C -0.06858 -0.29305 -0.07292 -0.30301 -0.07673 -0.31041 C -0.07917 -0.3206 -0.08403 -0.32916 -0.08785 -0.33819 C -0.09028 -0.34398 -0.09149 -0.35023 -0.09392 -0.35602 C -0.09548 -0.35972 -0.09705 -0.36365 -0.09878 -0.36736 C -0.10035 -0.3706 -0.10364 -0.37708 -0.10364 -0.37708 C -0.10521 -0.38379 -0.10781 -0.38796 -0.11094 -0.39352 C -0.11233 -0.3993 -0.11684 -0.4081 -0.12066 -0.41134 C -0.13142 -0.43264 -0.14635 -0.45046 -0.16094 -0.46666 C -0.16233 -0.46805 -0.16354 -0.46967 -0.16458 -0.47153 C -0.16545 -0.47291 -0.16597 -0.475 -0.16701 -0.47639 C -0.17309 -0.48356 -0.1809 -0.48865 -0.18785 -0.49421 C -0.19427 -0.4993 -0.20017 -0.50555 -0.20729 -0.50879 C -0.21198 -0.51551 -0.20694 -0.50949 -0.21458 -0.51389 C -0.2243 -0.51944 -0.23125 -0.52824 -0.24149 -0.53171 C -0.24774 -0.53727 -0.25608 -0.54051 -0.26337 -0.54305 C -0.26892 -0.54791 -0.27205 -0.54815 -0.27917 -0.54953 C -0.28489 -0.55185 -0.29062 -0.55254 -0.29635 -0.5544 C -0.3408 -0.5537 -0.3816 -0.55671 -0.4243 -0.54953 C -0.4368 -0.54398 -0.44965 -0.54051 -0.46215 -0.53495 C -0.46597 -0.53333 -0.46927 -0.53009 -0.47309 -0.52847 C -0.47552 -0.52731 -0.48055 -0.52523 -0.48055 -0.52523 C -0.48524 -0.52106 -0.49045 -0.51921 -0.49514 -0.51551 C -0.50017 -0.5118 -0.50486 -0.50648 -0.50972 -0.50231 C -0.51753 -0.49537 -0.52517 -0.48518 -0.5342 -0.48125 C -0.53542 -0.47963 -0.53646 -0.47754 -0.53785 -0.47639 C -0.53889 -0.47546 -0.54045 -0.47592 -0.54167 -0.47477 C -0.54271 -0.47361 -0.54288 -0.47129 -0.54392 -0.4699 C -0.54618 -0.46736 -0.55121 -0.46342 -0.55121 -0.46342 C -0.55208 -0.4618 -0.5526 -0.45995 -0.55364 -0.45856 C -0.5559 -0.45602 -0.56094 -0.45208 -0.56094 -0.45208 C -0.56267 -0.4449 -0.5717 -0.43426 -0.57552 -0.42916 C -0.58264 -0.41967 -0.58889 -0.4074 -0.59514 -0.39676 C -0.59687 -0.39375 -0.59844 -0.39028 -0.6 -0.38703 C -0.60069 -0.38565 -0.60035 -0.38356 -0.60121 -0.38217 C -0.60278 -0.3794 -0.60555 -0.37801 -0.60729 -0.37546 C -0.60972 -0.36574 -0.61406 -0.35949 -0.61823 -0.35115 C -0.61979 -0.34305 -0.62847 -0.32222 -0.6342 -0.31713 C -0.63594 -0.30995 -0.63941 -0.30509 -0.64271 -0.29907 C -0.64826 -0.28865 -0.65347 -0.27824 -0.65972 -0.26828 C -0.66719 -0.25625 -0.67205 -0.23819 -0.68055 -0.22754 C -0.68246 -0.2199 -0.68663 -0.21389 -0.68906 -0.20648 C -0.69444 -0.18981 -0.70087 -0.17291 -0.70851 -0.15764 C -0.70989 -0.15486 -0.71007 -0.15115 -0.71094 -0.14791 C -0.71146 -0.14606 -0.71285 -0.1449 -0.71337 -0.14305 C -0.71667 -0.13333 -0.71736 -0.12291 -0.72187 -0.11389 C -0.72483 -0.09745 -0.7243 -0.08009 -0.72673 -0.06342 C -0.72986 -0.04213 -0.72535 -0.04815 -0.73055 -0.04213 " pathEditMode="relative" ptsTypes="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75656" y="692696"/>
            <a:ext cx="6096000" cy="3657599"/>
          </a:xfrm>
        </p:spPr>
        <p:txBody>
          <a:bodyPr>
            <a:normAutofit/>
          </a:bodyPr>
          <a:lstStyle/>
          <a:p>
            <a:pPr marL="18288" indent="0" algn="ctr">
              <a:buNone/>
            </a:pPr>
            <a:r>
              <a:rPr lang="cs-CZ" sz="3200" dirty="0" smtClean="0"/>
              <a:t>Znáte hru </a:t>
            </a:r>
          </a:p>
          <a:p>
            <a:pPr marL="18288" indent="0" algn="ctr">
              <a:buNone/>
            </a:pPr>
            <a:r>
              <a:rPr lang="cs-CZ" sz="3200" dirty="0" smtClean="0"/>
              <a:t>„Zajíček v své jamce“?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H1KETE02\MC9000576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608" y="3529740"/>
            <a:ext cx="2395528" cy="273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4506305"/>
      </p:ext>
    </p:extLst>
  </p:cSld>
  <p:clrMapOvr>
    <a:masterClrMapping/>
  </p:clrMapOvr>
  <p:transition spd="slow" advTm="10807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74320" indent="-256032" algn="l" defTabSz="914400" rtl="0" eaLnBrk="1" latinLnBrk="0" hangingPunct="1">
              <a:spcBef>
                <a:spcPct val="20000"/>
              </a:spcBef>
              <a:spcAft>
                <a:spcPts val="0"/>
              </a:spcAft>
              <a:buSzPct val="60000"/>
              <a:buFont typeface="Wingdings" pitchFamily="2" charset="2"/>
              <a:buChar char=""/>
              <a:defRPr sz="21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"/>
              <a:defRPr sz="1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0584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"/>
              <a:defRPr sz="17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"/>
              <a:defRPr sz="16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4592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"/>
              <a:defRPr sz="15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96596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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4028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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1460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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834640" indent="-256032" algn="l" defTabSz="914400" rtl="0" eaLnBrk="1" latinLnBrk="0" hangingPunct="1">
              <a:spcBef>
                <a:spcPct val="20000"/>
              </a:spcBef>
              <a:buSzPct val="60000"/>
              <a:buFont typeface="Wingdings" pitchFamily="2" charset="2"/>
              <a:buChar char=""/>
              <a:defRPr sz="1400" kern="1200">
                <a:solidFill>
                  <a:schemeClr val="tx1"/>
                </a:solidFill>
                <a:effectLst>
                  <a:outerShdw blurRad="38100" dist="38100" dir="2700000" algn="ctr" rotWithShape="0">
                    <a:srgbClr val="000000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itchFamily="2" charset="2"/>
              <a:buNone/>
            </a:pPr>
            <a:r>
              <a:rPr lang="cs-CZ" dirty="0" smtClean="0"/>
              <a:t>Zajíček v své jamce</a:t>
            </a:r>
            <a:br>
              <a:rPr lang="cs-CZ" dirty="0" smtClean="0"/>
            </a:br>
            <a:r>
              <a:rPr lang="cs-CZ" dirty="0" smtClean="0"/>
              <a:t>sedí sám, sedí sám.</a:t>
            </a:r>
            <a:br>
              <a:rPr lang="cs-CZ" dirty="0" smtClean="0"/>
            </a:br>
            <a:r>
              <a:rPr lang="cs-CZ" dirty="0" smtClean="0"/>
              <a:t>Ubožáčku, co je ti,</a:t>
            </a:r>
            <a:br>
              <a:rPr lang="cs-CZ" dirty="0" smtClean="0"/>
            </a:br>
            <a:r>
              <a:rPr lang="cs-CZ" dirty="0" smtClean="0"/>
              <a:t>že nemůžeš skákati?</a:t>
            </a:r>
            <a:br>
              <a:rPr lang="cs-CZ" dirty="0" smtClean="0"/>
            </a:br>
            <a:r>
              <a:rPr lang="cs-CZ" dirty="0" smtClean="0"/>
              <a:t>Chutě skoč, chutě skoč</a:t>
            </a:r>
            <a:br>
              <a:rPr lang="cs-CZ" dirty="0" smtClean="0"/>
            </a:br>
            <a:r>
              <a:rPr lang="cs-CZ" dirty="0" smtClean="0"/>
              <a:t>a vyskoč!</a:t>
            </a:r>
          </a:p>
          <a:p>
            <a:pPr marL="0" indent="0">
              <a:buFont typeface="Wingdings" pitchFamily="2" charset="2"/>
              <a:buNone/>
            </a:pP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9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 </a:t>
            </a:r>
            <a:endParaRPr lang="cs-CZ" dirty="0"/>
          </a:p>
        </p:txBody>
      </p:sp>
      <p:pic>
        <p:nvPicPr>
          <p:cNvPr id="6" name="21-AudioTrack 21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92280" y="1052736"/>
            <a:ext cx="609600" cy="609600"/>
          </a:xfrm>
          <a:prstGeom prst="rect">
            <a:avLst/>
          </a:prstGeom>
        </p:spPr>
      </p:pic>
      <p:pic>
        <p:nvPicPr>
          <p:cNvPr id="7" name="Picture 2" descr="C:\Users\OEM\AppData\Local\Microsoft\Windows\Temporary Internet Files\Content.IE5\9QG18NOM\MC9003054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119760"/>
            <a:ext cx="954859" cy="235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OEM\AppData\Local\Microsoft\Windows\Temporary Internet Files\Content.IE5\2FH3CH61\MC9003312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60" y="5371171"/>
            <a:ext cx="1110677" cy="996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OEM\AppData\Local\Microsoft\Windows\Temporary Internet Files\Content.IE5\2FH3CH61\MM90022377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03" y="764704"/>
            <a:ext cx="1877402" cy="141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75735676"/>
      </p:ext>
    </p:extLst>
  </p:cSld>
  <p:clrMapOvr>
    <a:masterClrMapping/>
  </p:clrMapOvr>
  <p:transition spd="slow" advTm="20803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259E-6 C -0.00035 -0.00162 -0.00035 -0.0037 -0.00121 -0.00486 C -0.00208 -0.00602 -0.00417 -0.00509 -0.00486 -0.00648 C -0.00642 -0.00926 -0.00642 -0.01296 -0.00729 -0.0162 C -0.00851 -0.02106 -0.01163 -0.02615 -0.01337 -0.03078 C -0.01736 -0.04143 -0.01649 -0.05509 -0.01823 -0.06666 C -0.01962 -0.08773 -0.02118 -0.10926 -0.0243 -0.13009 C -0.0276 -0.15208 -0.03368 -0.17384 -0.03906 -0.19514 C -0.04305 -0.21088 -0.04687 -0.22731 -0.05243 -0.24213 C -0.05469 -0.2544 -0.06163 -0.27384 -0.06701 -0.28449 C -0.06858 -0.29305 -0.07292 -0.30301 -0.07673 -0.31041 C -0.07917 -0.3206 -0.08403 -0.32916 -0.08785 -0.33819 C -0.09028 -0.34398 -0.09149 -0.35023 -0.09392 -0.35602 C -0.09548 -0.35972 -0.09705 -0.36365 -0.09878 -0.36736 C -0.10035 -0.3706 -0.10364 -0.37708 -0.10364 -0.37708 C -0.10521 -0.38379 -0.10781 -0.38796 -0.11094 -0.39352 C -0.11233 -0.3993 -0.11684 -0.4081 -0.12066 -0.41134 C -0.13142 -0.43264 -0.14635 -0.45046 -0.16094 -0.46666 C -0.16233 -0.46805 -0.16354 -0.46967 -0.16458 -0.47153 C -0.16545 -0.47291 -0.16597 -0.475 -0.16701 -0.47639 C -0.17309 -0.48356 -0.1809 -0.48865 -0.18785 -0.49421 C -0.19427 -0.4993 -0.20017 -0.50555 -0.20729 -0.50879 C -0.21198 -0.51551 -0.20694 -0.50949 -0.21458 -0.51389 C -0.2243 -0.51944 -0.23125 -0.52824 -0.24149 -0.53171 C -0.24774 -0.53727 -0.25608 -0.54051 -0.26337 -0.54305 C -0.26892 -0.54791 -0.27205 -0.54815 -0.27917 -0.54953 C -0.28489 -0.55185 -0.29062 -0.55254 -0.29635 -0.5544 C -0.3408 -0.5537 -0.3816 -0.55671 -0.4243 -0.54953 C -0.4368 -0.54398 -0.44965 -0.54051 -0.46215 -0.53495 C -0.46597 -0.53333 -0.46927 -0.53009 -0.47309 -0.52847 C -0.47552 -0.52731 -0.48055 -0.52523 -0.48055 -0.52523 C -0.48524 -0.52106 -0.49045 -0.51921 -0.49514 -0.51551 C -0.50017 -0.5118 -0.50486 -0.50648 -0.50972 -0.50231 C -0.51753 -0.49537 -0.52517 -0.48518 -0.5342 -0.48125 C -0.53542 -0.47963 -0.53646 -0.47754 -0.53785 -0.47639 C -0.53889 -0.47546 -0.54045 -0.47592 -0.54167 -0.47477 C -0.54271 -0.47361 -0.54288 -0.47129 -0.54392 -0.4699 C -0.54618 -0.46736 -0.55121 -0.46342 -0.55121 -0.46342 C -0.55208 -0.4618 -0.5526 -0.45995 -0.55364 -0.45856 C -0.5559 -0.45602 -0.56094 -0.45208 -0.56094 -0.45208 C -0.56267 -0.4449 -0.5717 -0.43426 -0.57552 -0.42916 C -0.58264 -0.41967 -0.58889 -0.4074 -0.59514 -0.39676 C -0.59687 -0.39375 -0.59844 -0.39028 -0.6 -0.38703 C -0.60069 -0.38565 -0.60035 -0.38356 -0.60121 -0.38217 C -0.60278 -0.3794 -0.60555 -0.37801 -0.60729 -0.37546 C -0.60972 -0.36574 -0.61406 -0.35949 -0.61823 -0.35115 C -0.61979 -0.34305 -0.62847 -0.32222 -0.6342 -0.31713 C -0.63594 -0.30995 -0.63941 -0.30509 -0.64271 -0.29907 C -0.64826 -0.28865 -0.65347 -0.27824 -0.65972 -0.26828 C -0.66719 -0.25625 -0.67205 -0.23819 -0.68055 -0.22754 C -0.68246 -0.2199 -0.68663 -0.21389 -0.68906 -0.20648 C -0.69444 -0.18981 -0.70087 -0.17291 -0.70851 -0.15764 C -0.70989 -0.15486 -0.71007 -0.15115 -0.71094 -0.14791 C -0.71146 -0.14606 -0.71285 -0.1449 -0.71337 -0.14305 C -0.71667 -0.13333 -0.71736 -0.12291 -0.72187 -0.11389 C -0.72483 -0.09745 -0.7243 -0.08009 -0.72673 -0.06342 C -0.72986 -0.04213 -0.72535 -0.04815 -0.73055 -0.04213 " pathEditMode="relative" ptsTypes="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6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801" y="1340768"/>
            <a:ext cx="3632151" cy="398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90330"/>
            <a:ext cx="4114800" cy="548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83882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700808"/>
            <a:ext cx="6696744" cy="3657599"/>
          </a:xfrm>
        </p:spPr>
        <p:txBody>
          <a:bodyPr/>
          <a:lstStyle/>
          <a:p>
            <a:r>
              <a:rPr lang="cs-CZ" dirty="0" smtClean="0"/>
              <a:t>Hudba: </a:t>
            </a:r>
            <a:r>
              <a:rPr lang="cs-CZ" dirty="0"/>
              <a:t>CD Dětské písně a říkadla, Disky, 1999</a:t>
            </a:r>
          </a:p>
          <a:p>
            <a:r>
              <a:rPr lang="cs-CZ" dirty="0" smtClean="0"/>
              <a:t>Obrázky</a:t>
            </a:r>
            <a:r>
              <a:rPr lang="cs-CZ" smtClean="0"/>
              <a:t>: </a:t>
            </a:r>
            <a:r>
              <a:rPr lang="cs-CZ" smtClean="0"/>
              <a:t>  </a:t>
            </a:r>
            <a:r>
              <a:rPr lang="cs-CZ" smtClean="0"/>
              <a:t>Klipart </a:t>
            </a:r>
            <a:r>
              <a:rPr lang="cs-CZ" dirty="0"/>
              <a:t>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18288" indent="0">
              <a:buNone/>
            </a:pPr>
            <a:endParaRPr lang="cs-CZ" dirty="0" smtClean="0"/>
          </a:p>
          <a:p>
            <a:r>
              <a:rPr lang="cs-CZ" dirty="0" smtClean="0"/>
              <a:t>Fotografie</a:t>
            </a:r>
            <a:r>
              <a:rPr lang="cs-CZ" dirty="0"/>
              <a:t>: archiv autora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64704"/>
            <a:ext cx="7543800" cy="914400"/>
          </a:xfrm>
        </p:spPr>
        <p:txBody>
          <a:bodyPr/>
          <a:lstStyle/>
          <a:p>
            <a:r>
              <a:rPr lang="cs-CZ" dirty="0" smtClean="0"/>
              <a:t>Použité zdroje</a:t>
            </a:r>
            <a:r>
              <a:rPr lang="cs-CZ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363618605"/>
      </p:ext>
    </p:extLst>
  </p:cSld>
  <p:clrMapOvr>
    <a:masterClrMapping/>
  </p:clrMapOvr>
  <p:transition spd="slow" advTm="3843">
    <p:cover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220</TotalTime>
  <Words>99</Words>
  <Application>Microsoft Office PowerPoint</Application>
  <PresentationFormat>Předvádění na obrazovce (4:3)</PresentationFormat>
  <Paragraphs>31</Paragraphs>
  <Slides>7</Slides>
  <Notes>2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Živly</vt:lpstr>
      <vt:lpstr>Prezentace aplikace PowerPoint</vt:lpstr>
      <vt:lpstr>Zajíček v své jamce</vt:lpstr>
      <vt:lpstr> </vt:lpstr>
      <vt:lpstr> </vt:lpstr>
      <vt:lpstr>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Zajíček v své jamce</dc:title>
  <dc:creator>Mgr. Iva Dušková</dc:creator>
  <cp:lastModifiedBy>OEM</cp:lastModifiedBy>
  <cp:revision>20</cp:revision>
  <dcterms:created xsi:type="dcterms:W3CDTF">2011-08-26T13:21:45Z</dcterms:created>
  <dcterms:modified xsi:type="dcterms:W3CDTF">2011-11-29T08:18:16Z</dcterms:modified>
</cp:coreProperties>
</file>