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56" r:id="rId4"/>
    <p:sldId id="260" r:id="rId5"/>
    <p:sldId id="257" r:id="rId6"/>
    <p:sldId id="258" r:id="rId7"/>
    <p:sldId id="259" r:id="rId8"/>
    <p:sldId id="264" r:id="rId9"/>
    <p:sldId id="265" r:id="rId10"/>
    <p:sldId id="261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06F5C-1391-4DE2-A108-8EC79F97DA57}" type="datetimeFigureOut">
              <a:rPr lang="cs-CZ" smtClean="0"/>
              <a:t>26.3.2014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C1C4D23-F2F6-4DC2-BAD1-BEBA44DAF0F9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8306F5C-1391-4DE2-A108-8EC79F97DA57}" type="datetimeFigureOut">
              <a:rPr lang="cs-CZ" smtClean="0"/>
              <a:t>26.3.2014</a:t>
            </a:fld>
            <a:endParaRPr lang="cs-CZ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C1C4D23-F2F6-4DC2-BAD1-BEBA44DAF0F9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06F5C-1391-4DE2-A108-8EC79F97DA57}" type="datetimeFigureOut">
              <a:rPr lang="cs-CZ" smtClean="0"/>
              <a:t>26.3.2014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C1C4D23-F2F6-4DC2-BAD1-BEBA44DAF0F9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68306F5C-1391-4DE2-A108-8EC79F97DA57}" type="datetimeFigureOut">
              <a:rPr lang="cs-CZ" smtClean="0"/>
              <a:t>26.3.2014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EC1C4D23-F2F6-4DC2-BAD1-BEBA44DAF0F9}" type="slidenum">
              <a:rPr lang="cs-CZ" smtClean="0"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68306F5C-1391-4DE2-A108-8EC79F97DA57}" type="datetimeFigureOut">
              <a:rPr lang="cs-CZ" smtClean="0"/>
              <a:t>26.3.2014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EC1C4D23-F2F6-4DC2-BAD1-BEBA44DAF0F9}" type="slidenum">
              <a:rPr lang="cs-CZ" smtClean="0"/>
              <a:t>‹#›</a:t>
            </a:fld>
            <a:endParaRPr lang="cs-CZ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06F5C-1391-4DE2-A108-8EC79F97DA57}" type="datetimeFigureOut">
              <a:rPr lang="cs-CZ" smtClean="0"/>
              <a:t>26.3.2014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C1C4D23-F2F6-4DC2-BAD1-BEBA44DAF0F9}" type="slidenum">
              <a:rPr lang="cs-CZ" smtClean="0"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06F5C-1391-4DE2-A108-8EC79F97DA57}" type="datetimeFigureOut">
              <a:rPr lang="cs-CZ" smtClean="0"/>
              <a:t>26.3.2014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C1C4D23-F2F6-4DC2-BAD1-BEBA44DAF0F9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68306F5C-1391-4DE2-A108-8EC79F97DA57}" type="datetimeFigureOut">
              <a:rPr lang="cs-CZ" smtClean="0"/>
              <a:t>26.3.2014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EC1C4D23-F2F6-4DC2-BAD1-BEBA44DAF0F9}" type="slidenum">
              <a:rPr lang="cs-CZ" smtClean="0"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8306F5C-1391-4DE2-A108-8EC79F97DA57}" type="datetimeFigureOut">
              <a:rPr lang="cs-CZ" smtClean="0"/>
              <a:t>26.3.2014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C1C4D23-F2F6-4DC2-BAD1-BEBA44DAF0F9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06F5C-1391-4DE2-A108-8EC79F97DA57}" type="datetimeFigureOut">
              <a:rPr lang="cs-CZ" smtClean="0"/>
              <a:t>26.3.2014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C4D23-F2F6-4DC2-BAD1-BEBA44DAF0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06F5C-1391-4DE2-A108-8EC79F97DA57}" type="datetimeFigureOut">
              <a:rPr lang="cs-CZ" smtClean="0"/>
              <a:t>26.3.2014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C4D23-F2F6-4DC2-BAD1-BEBA44DAF0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68306F5C-1391-4DE2-A108-8EC79F97DA57}" type="datetimeFigureOut">
              <a:rPr lang="cs-CZ" smtClean="0"/>
              <a:t>26.3.2014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EC1C4D23-F2F6-4DC2-BAD1-BEBA44DAF0F9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hyperlink" Target="https://www.youtube.com/watch?v=SwQdvePb6Y4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hyperlink" Target="http://www.fyzika007.cz/elektrina-a-magnetismus/nestacionarni-magneticke-pole/elektromagneticka-indukce---zapis-do-sesitu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youtube.com/watch?v=52eH4KEI6d8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yzika007.cz/elektrina-a-magnetismus/nestacionarni-magneticke-pole/elektromagneticka-indukce---zapis-do-sesitu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Michael_Farada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79512" y="1988840"/>
            <a:ext cx="8712968" cy="4680520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 školy: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ZŠ Bor, okres Tachov, příspěvková organizace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Kateřina Bambasová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Vytvořeno dne: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.3.2014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Název: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VY_32_INOVACE_12C_F8_17_Elektromagnetická indukce 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Číslo projektu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CZ.1.07/1.4.00/21.3534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Vzdělávací oblast: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Člověk a příroda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Elektřina a magnetismus</a:t>
            </a:r>
            <a:endParaRPr lang="cs-CZ" sz="2400" dirty="0">
              <a:solidFill>
                <a:schemeClr val="tx1"/>
              </a:solidFill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Ročník: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8. ročník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Klíčová slova: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elektromagnetická indukce, cívka</a:t>
            </a:r>
            <a:endParaRPr lang="cs-CZ" sz="240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21647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Zástupný symbol pro text 2"/>
          <p:cNvSpPr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pPr>
              <a:buFont typeface="Wingdings 2" pitchFamily="18" charset="2"/>
              <a:buNone/>
            </a:pPr>
            <a:r>
              <a:rPr lang="cs-CZ" dirty="0" smtClean="0"/>
              <a:t>	Materiál slouží k představení tématu elektromagnetická indukce a její využití. Žáci se pomocí obrázků a odkazů na videa seznámí s tímto tématem.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48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Elektromagnetická </a:t>
            </a:r>
            <a:br>
              <a:rPr lang="cs-CZ" dirty="0" smtClean="0"/>
            </a:br>
            <a:r>
              <a:rPr lang="cs-CZ" dirty="0" smtClean="0"/>
              <a:t>indukce</a:t>
            </a:r>
            <a:endParaRPr lang="cs-CZ" dirty="0"/>
          </a:p>
        </p:txBody>
      </p:sp>
      <p:pic>
        <p:nvPicPr>
          <p:cNvPr id="1026" name="Picture 2" descr="C:\Users\Kateřina\AppData\Local\Microsoft\Windows\Temporary Internet Files\Content.IE5\0GDYMTPJ\MC9003605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013176"/>
            <a:ext cx="279763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446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Elektromagnet - opakování</a:t>
            </a:r>
            <a:endParaRPr lang="cs-CZ" dirty="0"/>
          </a:p>
        </p:txBody>
      </p:sp>
      <p:pic>
        <p:nvPicPr>
          <p:cNvPr id="5122" name="Picture 2" descr="C:\Users\Kateřina\AppData\Local\Microsoft\Windows\Temporary Internet Files\Content.IE5\DG3WVCOF\MC900241633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881" y="2510942"/>
            <a:ext cx="1450238" cy="183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01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117" y="188641"/>
            <a:ext cx="4058315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1"/>
            <a:ext cx="3985633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501008"/>
            <a:ext cx="4176464" cy="3145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60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Elektromagnetická indukce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Při změně magnetického pole v okolí cívky (zasunutí magnetu) </a:t>
            </a:r>
          </a:p>
          <a:p>
            <a:pPr marL="1169988" indent="-285750">
              <a:buFont typeface="Wingdings" panose="05000000000000000000" pitchFamily="2" charset="2"/>
              <a:buChar char="Ø"/>
            </a:pPr>
            <a:r>
              <a:rPr lang="cs-CZ" sz="2400" dirty="0"/>
              <a:t> </a:t>
            </a:r>
            <a:r>
              <a:rPr lang="cs-CZ" sz="2400" dirty="0" smtClean="0"/>
              <a:t>vzniká (INDUKUJE SE) na svorkách cívky ELEKTRICKÉ NAPĚTÍ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Je-li elektrický obvod uzavřen </a:t>
            </a:r>
            <a:r>
              <a:rPr lang="cs-CZ" sz="2400" dirty="0" smtClean="0">
                <a:sym typeface="Wingdings" panose="05000000000000000000" pitchFamily="2" charset="2"/>
              </a:rPr>
              <a:t> prochází jím elektrický proud</a:t>
            </a:r>
            <a:endParaRPr lang="cs-CZ" sz="2400" dirty="0"/>
          </a:p>
        </p:txBody>
      </p:sp>
      <p:pic>
        <p:nvPicPr>
          <p:cNvPr id="3074" name="Picture 2" descr="C:\Users\Kateřina\AppData\Local\Microsoft\Windows\Temporary Internet Files\Content.IE5\03OTA08S\MC900371024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362031"/>
            <a:ext cx="1964131" cy="1861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752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cs-CZ" sz="24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 smtClean="0"/>
              <a:t>Velikost indukovaného elektrického proudu  je větší:</a:t>
            </a:r>
          </a:p>
          <a:p>
            <a:pPr marL="161290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400" dirty="0" smtClean="0"/>
              <a:t>Je-li změna magnetického pole rychlejší</a:t>
            </a:r>
          </a:p>
          <a:p>
            <a:pPr marL="161290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400" dirty="0" smtClean="0"/>
              <a:t>Je-li počet závitů na cívce vyšší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Elektromagnetická indukce</a:t>
            </a:r>
            <a:endParaRPr lang="cs-CZ" dirty="0"/>
          </a:p>
        </p:txBody>
      </p:sp>
      <p:pic>
        <p:nvPicPr>
          <p:cNvPr id="4098" name="Picture 2" descr="C:\Users\Kateřina\AppData\Local\Microsoft\Windows\Temporary Internet Files\Content.IE5\0GDYMTPJ\MC900431496[1]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81128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67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endParaRPr lang="cs-CZ" dirty="0" smtClean="0"/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cs-CZ" dirty="0" smtClean="0"/>
              <a:t>Elektrický kytarový snímač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cs-CZ" dirty="0" smtClean="0"/>
              <a:t>Indukční vařič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 elektromagnetické indukce</a:t>
            </a:r>
            <a:endParaRPr lang="cs-CZ" dirty="0"/>
          </a:p>
        </p:txBody>
      </p:sp>
      <p:pic>
        <p:nvPicPr>
          <p:cNvPr id="6146" name="Picture 2" descr="C:\Users\Kateřina\AppData\Local\Microsoft\Windows\Temporary Internet Files\Content.IE5\6SVNVQ2R\MC90044130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42088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Kateřina\AppData\Local\Microsoft\Windows\Temporary Internet Files\Content.IE5\0GDYMTPJ\MC9003974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500809"/>
            <a:ext cx="1826057" cy="189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17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9" r="5229"/>
          <a:stretch>
            <a:fillRect/>
          </a:stretch>
        </p:blipFill>
        <p:spPr/>
      </p:pic>
      <p:sp>
        <p:nvSpPr>
          <p:cNvPr id="2" name="Zástupný symbol pro obsah 1"/>
          <p:cNvSpPr>
            <a:spLocks noGrp="1"/>
          </p:cNvSpPr>
          <p:nvPr>
            <p:ph type="body" sz="quarter" idx="13"/>
          </p:nvPr>
        </p:nvSpPr>
        <p:spPr>
          <a:xfrm>
            <a:off x="352426" y="1996003"/>
            <a:ext cx="4572000" cy="3593237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Anglický fyzik a chemik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V r. 1831 objevil </a:t>
            </a:r>
            <a:r>
              <a:rPr lang="cs-CZ" sz="2400" dirty="0" err="1" smtClean="0"/>
              <a:t>elmg</a:t>
            </a:r>
            <a:r>
              <a:rPr lang="cs-CZ" sz="2400" dirty="0" smtClean="0"/>
              <a:t>. Indukci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Neměl žádné matematické vzdělání, jevy zkoumal zásadně prostřednictvím pokusů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Michael </a:t>
            </a:r>
            <a:r>
              <a:rPr lang="cs-CZ" dirty="0" err="1" smtClean="0"/>
              <a:t>Farraday</a:t>
            </a:r>
            <a:r>
              <a:rPr lang="cs-CZ" dirty="0" smtClean="0"/>
              <a:t> (1791-1867)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185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600" dirty="0"/>
              <a:t>Při změně magnetického pole v okolí cívky (zasunutí magnetu) </a:t>
            </a:r>
          </a:p>
          <a:p>
            <a:pPr marL="1169988" indent="-285750">
              <a:buFont typeface="Wingdings" panose="05000000000000000000" pitchFamily="2" charset="2"/>
              <a:buChar char="Ø"/>
            </a:pPr>
            <a:r>
              <a:rPr lang="cs-CZ" sz="2600" dirty="0"/>
              <a:t> vzniká (INDUKUJE SE) na svorkách cívky ELEKTRICKÉ NAPĚTÍ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600" dirty="0"/>
              <a:t>Je-li elektrický obvod uzavřen </a:t>
            </a:r>
            <a:r>
              <a:rPr lang="cs-CZ" sz="2600" dirty="0">
                <a:sym typeface="Wingdings" panose="05000000000000000000" pitchFamily="2" charset="2"/>
              </a:rPr>
              <a:t> prochází jím elektrický proud</a:t>
            </a:r>
            <a:endParaRPr lang="cs-CZ" sz="2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600" dirty="0"/>
              <a:t>Velikost indukovaného elektrického proudu  je větší:</a:t>
            </a:r>
          </a:p>
          <a:p>
            <a:pPr marL="1612900" indent="-285750">
              <a:buFont typeface="Wingdings" panose="05000000000000000000" pitchFamily="2" charset="2"/>
              <a:buChar char="Ø"/>
            </a:pPr>
            <a:r>
              <a:rPr lang="cs-CZ" sz="2600" dirty="0"/>
              <a:t>Je-li změna magnetického pole rychlejší</a:t>
            </a:r>
          </a:p>
          <a:p>
            <a:pPr marL="1612900" indent="-285750">
              <a:buFont typeface="Wingdings" panose="05000000000000000000" pitchFamily="2" charset="2"/>
              <a:buChar char="Ø"/>
            </a:pPr>
            <a:r>
              <a:rPr lang="cs-CZ" sz="2600" dirty="0"/>
              <a:t>Je-li počet závitů na cívce vyšší</a:t>
            </a:r>
          </a:p>
          <a:p>
            <a:endParaRPr lang="cs-CZ" sz="2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Elektromagnetická indukce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976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JÁCHIM, František; TESAŘ, Jiří. </a:t>
            </a:r>
            <a:r>
              <a:rPr lang="cs-CZ" i="1" dirty="0"/>
              <a:t>Fyzika pro 8.roční základní školy</a:t>
            </a:r>
            <a:r>
              <a:rPr lang="cs-CZ" dirty="0"/>
              <a:t>. Praha: SPN, 2000, ISBN 82-7235-125-7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galerie Klipartů</a:t>
            </a:r>
            <a:r>
              <a:rPr lang="cs-CZ" dirty="0">
                <a:latin typeface="Arial" charset="0"/>
              </a:rPr>
              <a:t> – </a:t>
            </a:r>
            <a:r>
              <a:rPr lang="cs-CZ" dirty="0" smtClean="0">
                <a:latin typeface="Arial" charset="0"/>
                <a:hlinkClick r:id="rId2"/>
              </a:rPr>
              <a:t>www.office.microsoft.com</a:t>
            </a:r>
            <a:endParaRPr lang="cs-CZ" dirty="0" smtClean="0">
              <a:latin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AUTOR NEUVEDEN. </a:t>
            </a:r>
            <a:r>
              <a:rPr lang="cs-CZ" i="1" dirty="0"/>
              <a:t>fyzika007.cz</a:t>
            </a:r>
            <a:r>
              <a:rPr lang="cs-CZ" dirty="0"/>
              <a:t> [online]. [cit. 11.3.2014]. Dostupný na WWW: </a:t>
            </a:r>
            <a:r>
              <a:rPr lang="cs-CZ" dirty="0">
                <a:hlinkClick r:id="rId3"/>
              </a:rPr>
              <a:t>http://www.fyzika007.cz/elektrina-a-magnetismus/nestacionarni-magneticke-pole/elektromagneticka-indukce---</a:t>
            </a:r>
            <a:r>
              <a:rPr lang="cs-CZ" dirty="0" smtClean="0">
                <a:hlinkClick r:id="rId3"/>
              </a:rPr>
              <a:t>zapis-do-sesitu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AUTOR NEUVEDEN. </a:t>
            </a:r>
            <a:r>
              <a:rPr lang="cs-CZ" i="1" dirty="0"/>
              <a:t>wikipedia.org</a:t>
            </a:r>
            <a:r>
              <a:rPr lang="cs-CZ" dirty="0"/>
              <a:t> [online]. [cit. 11.3.2014].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cs.wikipedia.org/wiki/Michael_Faraday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>
              <a:latin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652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TC101790491[[fn=Mylar]]</Template>
  <TotalTime>68</TotalTime>
  <Words>203</Words>
  <Application>Microsoft Office PowerPoint</Application>
  <PresentationFormat>Předvádění na obrazovce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Mylar</vt:lpstr>
      <vt:lpstr>Prezentace aplikace PowerPoint</vt:lpstr>
      <vt:lpstr>Anotace</vt:lpstr>
      <vt:lpstr>Elektromagnetická  indukce</vt:lpstr>
      <vt:lpstr>Elektromagnet - opakování</vt:lpstr>
      <vt:lpstr>Prezentace aplikace PowerPoint</vt:lpstr>
      <vt:lpstr>Elektromagnetická indukce</vt:lpstr>
      <vt:lpstr>Elektromagnetická indukce</vt:lpstr>
      <vt:lpstr>Využití elektromagnetické indukce</vt:lpstr>
      <vt:lpstr>Michael Farraday (1791-1867)</vt:lpstr>
      <vt:lpstr>Elektromagnetická indukce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Elektromagnetická  indukce</dc:title>
  <dc:creator>Katka B.</dc:creator>
  <cp:lastModifiedBy>Bambasová Kateřina</cp:lastModifiedBy>
  <cp:revision>7</cp:revision>
  <dcterms:created xsi:type="dcterms:W3CDTF">2014-03-11T18:46:37Z</dcterms:created>
  <dcterms:modified xsi:type="dcterms:W3CDTF">2014-03-26T11:26:05Z</dcterms:modified>
</cp:coreProperties>
</file>