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99F682-CDEF-44A2-B72C-333F256726A4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D62D4-4F19-447F-97A4-030E53CCB2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A34B7-A206-4BC5-B1F2-AD1720439B99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A636B-81EE-4633-9C49-101A914AC1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29D3-B417-4494-82D3-13DBD76853DA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5C08E-0A77-4695-ABEE-AF9B266B71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70FDE-CE59-459C-8448-AD8EAC178580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7A11A5-40B1-4E01-BB19-59D4AE9ECF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435AD-B1B6-45C8-B296-7826A6F77275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7DE58-7689-4DE5-BB36-DB1C7713FF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68986-6034-4B88-A5D4-360A9F8C2BBE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0B275-22AE-4761-981C-14C6738F9F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7D8FA-56D6-4B4C-A70F-328DD30554B4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380CE-2FC1-4265-BB5B-3453C294EE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9BE32-7D75-43D9-BC50-B0E86BF966DD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C1689-53A0-44E3-A28E-9F3C4D405A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61EFB-B180-445A-BABD-2F64609C5BF6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34FD0-5430-41E6-BA5C-D600AC12DB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F1C8B-4A96-4682-A941-4E0FB926A956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9FC95-7BBB-483C-BD8C-D16A88CD25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2E9C7-D791-4665-81F2-12097D77636C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A9809D-934C-40EF-9DD8-10A956E44A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8035D82-7DBE-48A2-9D85-F804687AD190}" type="datetimeFigureOut">
              <a:rPr lang="cs-CZ"/>
              <a:pPr>
                <a:defRPr/>
              </a:pPr>
              <a:t>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A0745A0-93F3-4F32-ABF4-162A2C26AF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_E9s6GE-QWIg/TUKqVixa39I/AAAAAAAAAGI/kY3yQNyaZ2U/s1600/nelson.jpg" TargetMode="External"/><Relationship Id="rId2" Type="http://schemas.openxmlformats.org/officeDocument/2006/relationships/hyperlink" Target="http://cs.wikipedia.org/wiki/Republika_Ji%C5%BEn%C3%AD_Afrik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333375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412875"/>
            <a:ext cx="4130675" cy="380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684213" y="5229225"/>
          <a:ext cx="7848600" cy="1401763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accent1">
                            <a:lumMod val="1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solidFill>
                          <a:schemeClr val="accent1">
                            <a:lumMod val="1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solidFill>
                          <a:schemeClr val="accent1">
                            <a:lumMod val="1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Zeměpis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7. ročník</a:t>
                      </a:r>
                      <a:endParaRPr lang="cs-CZ" sz="2000" b="1" dirty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solidFill>
                          <a:schemeClr val="accent1">
                            <a:lumMod val="1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VY_52_INOVACE_07_Republika</a:t>
                      </a:r>
                      <a:r>
                        <a:rPr lang="cs-CZ" sz="2000" b="1" baseline="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Jižní Afrika</a:t>
                      </a:r>
                      <a:endParaRPr lang="cs-CZ" sz="2000" dirty="0">
                        <a:solidFill>
                          <a:schemeClr val="accent1">
                            <a:lumMod val="1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solidFill>
                          <a:schemeClr val="accent1">
                            <a:lumMod val="1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Vladimír</a:t>
                      </a:r>
                      <a:r>
                        <a:rPr lang="cs-CZ" sz="2000" baseline="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Kopal</a:t>
                      </a:r>
                      <a:endParaRPr lang="cs-CZ" sz="2000" dirty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550" y="115888"/>
            <a:ext cx="7772400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  <a:t>REPUBLIKA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  <a:t>JIŽNÍ AFRIKA</a:t>
            </a:r>
            <a:r>
              <a:rPr lang="cs-CZ" dirty="0" smtClean="0"/>
              <a:t>JIŽNÍ AFRIKA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4339" name="Picture 2" descr="C:\Users\OEM\Pictures\fotky pro prezentce\JIZNI AFRI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6350" y="1557338"/>
            <a:ext cx="260985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3" descr="C:\Users\OEM\Pictures\fotky pro prezentce\MAPA J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557338"/>
            <a:ext cx="5327650" cy="450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4" descr="C:\Users\OEM\Pictures\fotky pro prezentce\ZNAK JA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77038" y="3724275"/>
            <a:ext cx="1800225" cy="233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  <a:t>ZÁKLADNÍ ÚDAJE</a:t>
            </a:r>
            <a:b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</a:br>
            <a:endParaRPr lang="cs-CZ" dirty="0"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ROZLOHA: 1 127 000 km</a:t>
            </a:r>
            <a:r>
              <a:rPr lang="cs-CZ" sz="2400" baseline="30000" dirty="0" smtClean="0">
                <a:solidFill>
                  <a:schemeClr val="accent1">
                    <a:lumMod val="10000"/>
                  </a:schemeClr>
                </a:solidFill>
              </a:rPr>
              <a:t>2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POČET OBYVATEL: 40 774 000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HLAVNÍ MĚSTO: Pretoria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DALŠÍ MĚSTA: Johannesburg, Kapské Město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ÚŘEDNÍ JAZYKY: afrikánština, angličtina, místní dialekty( </a:t>
            </a:r>
            <a:r>
              <a:rPr lang="cs-CZ" sz="2400" dirty="0" err="1" smtClean="0">
                <a:solidFill>
                  <a:schemeClr val="accent1">
                    <a:lumMod val="10000"/>
                  </a:schemeClr>
                </a:solidFill>
              </a:rPr>
              <a:t>swazi</a:t>
            </a: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,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1">
                    <a:lumMod val="1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                             </a:t>
            </a:r>
            <a:r>
              <a:rPr lang="cs-CZ" sz="2400" dirty="0" err="1" smtClean="0">
                <a:solidFill>
                  <a:schemeClr val="accent1">
                    <a:lumMod val="10000"/>
                  </a:schemeClr>
                </a:solidFill>
              </a:rPr>
              <a:t>venda</a:t>
            </a: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accent1">
                    <a:lumMod val="10000"/>
                  </a:schemeClr>
                </a:solidFill>
              </a:rPr>
              <a:t>zulu</a:t>
            </a: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…..)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NÁBOŽENSTVÍ: křesťanství, hinduismus, islám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MĚNA: rand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HLAVNÍ VÝVOZNÍ POLOŽKY: zlato, diamanty, citrusy, tabák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STÁTNÍ ZŘÍZENÍ: republika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400" dirty="0">
              <a:solidFill>
                <a:schemeClr val="accent1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  <a:t>ZAJÍMAVOSTI</a:t>
            </a:r>
            <a:b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</a:br>
            <a:endParaRPr lang="cs-CZ" dirty="0"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Nejvyspělejší africký stát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Jak se řekne zulsky: AHOJ-SAKUBONA </a:t>
            </a:r>
            <a:r>
              <a:rPr lang="en-US" sz="2400" dirty="0" smtClean="0">
                <a:solidFill>
                  <a:schemeClr val="accent1">
                    <a:lumMod val="10000"/>
                  </a:schemeClr>
                </a:solidFill>
              </a:rPr>
              <a:t>[</a:t>
            </a:r>
            <a:r>
              <a:rPr lang="en-US" sz="2400" dirty="0" err="1" smtClean="0">
                <a:solidFill>
                  <a:schemeClr val="accent1">
                    <a:lumMod val="10000"/>
                  </a:schemeClr>
                </a:solidFill>
              </a:rPr>
              <a:t>sakubona</a:t>
            </a:r>
            <a:r>
              <a:rPr lang="en-US" sz="2400" dirty="0" smtClean="0">
                <a:solidFill>
                  <a:schemeClr val="accent1">
                    <a:lumMod val="10000"/>
                  </a:schemeClr>
                </a:solidFill>
              </a:rPr>
              <a:t>]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dirty="0">
                <a:solidFill>
                  <a:schemeClr val="accent1">
                    <a:lumMod val="10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accent1">
                    <a:lumMod val="10000"/>
                  </a:schemeClr>
                </a:solidFill>
              </a:rPr>
              <a:t>                                   NA SHLEDANOU</a:t>
            </a: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-HAMBA KAHLE </a:t>
            </a:r>
            <a:r>
              <a:rPr lang="en-US" sz="2400" dirty="0" smtClean="0">
                <a:solidFill>
                  <a:schemeClr val="accent1">
                    <a:lumMod val="10000"/>
                  </a:schemeClr>
                </a:solidFill>
              </a:rPr>
              <a:t>[</a:t>
            </a:r>
            <a:r>
              <a:rPr lang="cs-CZ" sz="2400" dirty="0" err="1" smtClean="0">
                <a:solidFill>
                  <a:schemeClr val="accent1">
                    <a:lumMod val="10000"/>
                  </a:schemeClr>
                </a:solidFill>
              </a:rPr>
              <a:t>hambakala</a:t>
            </a:r>
            <a:r>
              <a:rPr lang="en-US" sz="2400" dirty="0" smtClean="0">
                <a:solidFill>
                  <a:schemeClr val="accent1">
                    <a:lumMod val="10000"/>
                  </a:schemeClr>
                </a:solidFill>
              </a:rPr>
              <a:t>]</a:t>
            </a: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400" dirty="0">
                <a:solidFill>
                  <a:schemeClr val="accent1">
                    <a:lumMod val="10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                                   DĚKUJI-NGIYABONGA  </a:t>
            </a:r>
            <a:r>
              <a:rPr lang="en-US" sz="2400" dirty="0" smtClean="0">
                <a:solidFill>
                  <a:schemeClr val="accent1">
                    <a:lumMod val="10000"/>
                  </a:schemeClr>
                </a:solidFill>
              </a:rPr>
              <a:t>[</a:t>
            </a:r>
            <a:r>
              <a:rPr lang="cs-CZ" sz="2400" dirty="0" err="1" smtClean="0">
                <a:solidFill>
                  <a:schemeClr val="accent1">
                    <a:lumMod val="10000"/>
                  </a:schemeClr>
                </a:solidFill>
              </a:rPr>
              <a:t>ngijabonga</a:t>
            </a:r>
            <a:r>
              <a:rPr lang="en-US" sz="2400" dirty="0" smtClean="0">
                <a:solidFill>
                  <a:schemeClr val="accent1">
                    <a:lumMod val="10000"/>
                  </a:schemeClr>
                </a:solidFill>
              </a:rPr>
              <a:t>]</a:t>
            </a: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Největší vývozce zlata na světě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err="1" smtClean="0">
                <a:solidFill>
                  <a:schemeClr val="accent1">
                    <a:lumMod val="10000"/>
                  </a:schemeClr>
                </a:solidFill>
              </a:rPr>
              <a:t>Krügerův</a:t>
            </a: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 národní park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Nelson Mandela- bojovník proti apartheidu (28 let vězněn)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MS v kopané- poprvé v Africe (2010)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  <a:t>FOTOGALERIE</a:t>
            </a:r>
            <a:b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</a:br>
            <a:endParaRPr lang="cs-CZ" dirty="0">
              <a:solidFill>
                <a:schemeClr val="accent1">
                  <a:lumMod val="10000"/>
                </a:schemeClr>
              </a:solidFill>
            </a:endParaRPr>
          </a:p>
        </p:txBody>
      </p:sp>
      <p:pic>
        <p:nvPicPr>
          <p:cNvPr id="17410" name="Picture 2" descr="C:\Users\OEM\Pictures\fotky pro prezentce\STADION KAP 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0650" y="4016375"/>
            <a:ext cx="3059113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 descr="C:\Users\OEM\Pictures\fotky pro prezentce\PRETO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196975"/>
            <a:ext cx="3440113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C:\Users\OEM\Pictures\fotky pro prezentce\KAPE TOW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025900"/>
            <a:ext cx="3440113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C:\Users\OEM\Pictures\fotky pro prezentce\¨JOHANESBUR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19700" y="1196975"/>
            <a:ext cx="3060700" cy="226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471613" y="3495675"/>
            <a:ext cx="93503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lumMod val="10000"/>
                  </a:schemeClr>
                </a:solidFill>
                <a:latin typeface="+mn-lt"/>
              </a:rPr>
              <a:t>Pretoria</a:t>
            </a:r>
            <a:endParaRPr lang="cs-CZ" dirty="0">
              <a:solidFill>
                <a:schemeClr val="accent1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156325" y="3495675"/>
            <a:ext cx="1490663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lumMod val="10000"/>
                  </a:schemeClr>
                </a:solidFill>
                <a:latin typeface="+mn-lt"/>
              </a:rPr>
              <a:t>Johannesburg</a:t>
            </a:r>
            <a:endParaRPr lang="cs-CZ" dirty="0">
              <a:solidFill>
                <a:schemeClr val="accent1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01750" y="6269038"/>
            <a:ext cx="1484313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lumMod val="10000"/>
                  </a:schemeClr>
                </a:solidFill>
                <a:latin typeface="+mn-lt"/>
              </a:rPr>
              <a:t>Kapské Město</a:t>
            </a:r>
            <a:endParaRPr lang="cs-CZ" dirty="0">
              <a:solidFill>
                <a:schemeClr val="accent1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80088" y="6269038"/>
            <a:ext cx="224313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lumMod val="10000"/>
                  </a:schemeClr>
                </a:solidFill>
                <a:latin typeface="+mn-lt"/>
              </a:rPr>
              <a:t>Kapské Město-stadion</a:t>
            </a:r>
            <a:endParaRPr lang="cs-CZ" dirty="0">
              <a:solidFill>
                <a:schemeClr val="accent1">
                  <a:lumMod val="1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  <a:t>FOTOGALERIE</a:t>
            </a:r>
            <a:b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</a:br>
            <a:endParaRPr lang="cs-CZ" dirty="0">
              <a:solidFill>
                <a:schemeClr val="accent1">
                  <a:lumMod val="10000"/>
                </a:schemeClr>
              </a:solidFill>
            </a:endParaRPr>
          </a:p>
        </p:txBody>
      </p:sp>
      <p:pic>
        <p:nvPicPr>
          <p:cNvPr id="18434" name="Picture 2" descr="C:\Users\OEM\Pictures\fotky pro prezentce\zuu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1165225"/>
            <a:ext cx="3708400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C:\Users\OEM\Pictures\fotky pro prezentce\mandel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165225"/>
            <a:ext cx="244792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C:\Users\OEM\Pictures\fotky pro prezentce\¨krovac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467225"/>
            <a:ext cx="316865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3059113" y="3852863"/>
            <a:ext cx="12223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err="1">
                <a:solidFill>
                  <a:schemeClr val="accent1">
                    <a:lumMod val="10000"/>
                  </a:schemeClr>
                </a:solidFill>
                <a:latin typeface="+mn-lt"/>
              </a:rPr>
              <a:t>N.Mandela</a:t>
            </a:r>
            <a:endParaRPr lang="cs-CZ" dirty="0">
              <a:solidFill>
                <a:schemeClr val="accent1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23950" y="6300788"/>
            <a:ext cx="86042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lumMod val="10000"/>
                  </a:schemeClr>
                </a:solidFill>
                <a:latin typeface="+mn-lt"/>
              </a:rPr>
              <a:t>K</a:t>
            </a:r>
            <a:r>
              <a:rPr lang="cs-CZ" dirty="0">
                <a:solidFill>
                  <a:schemeClr val="accent1">
                    <a:lumMod val="10000"/>
                  </a:schemeClr>
                </a:solidFill>
                <a:latin typeface="+mn-lt"/>
              </a:rPr>
              <a:t>řováci</a:t>
            </a:r>
            <a:endParaRPr lang="cs-CZ" dirty="0">
              <a:solidFill>
                <a:schemeClr val="accent1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62725" y="6300788"/>
            <a:ext cx="466725" cy="6461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lumMod val="10000"/>
                  </a:schemeClr>
                </a:solidFill>
                <a:latin typeface="+mn-lt"/>
              </a:rPr>
              <a:t>Zul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solidFill>
                <a:schemeClr val="accent1">
                  <a:lumMod val="10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  <a:t>FOTOGALERIE</a:t>
            </a:r>
            <a:b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</a:br>
            <a:endParaRPr lang="cs-CZ" dirty="0">
              <a:solidFill>
                <a:schemeClr val="accent1">
                  <a:lumMod val="10000"/>
                </a:schemeClr>
              </a:solidFill>
            </a:endParaRPr>
          </a:p>
        </p:txBody>
      </p:sp>
      <p:pic>
        <p:nvPicPr>
          <p:cNvPr id="19458" name="Picture 2" descr="C:\Users\OEM\Pictures\fotky pro prezentce\RDACI HORY TUGE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268413"/>
            <a:ext cx="2540000" cy="2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C:\Users\OEM\Pictures\fotky pro prezentce\TUGE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1241425"/>
            <a:ext cx="1724025" cy="256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C:\Users\OEM\Pictures\fotky pro prezentce\NP KREG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4365625"/>
            <a:ext cx="3816350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C:\Users\OEM\Pictures\fotky pro prezentce\NP KRUG ZIRAF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1268413"/>
            <a:ext cx="2459038" cy="500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2555875" y="3841750"/>
            <a:ext cx="18224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lumMod val="10000"/>
                  </a:schemeClr>
                </a:solidFill>
                <a:latin typeface="+mn-lt"/>
              </a:rPr>
              <a:t>Dračí hory-</a:t>
            </a:r>
            <a:r>
              <a:rPr lang="cs-CZ" dirty="0" err="1">
                <a:solidFill>
                  <a:schemeClr val="accent1">
                    <a:lumMod val="10000"/>
                  </a:schemeClr>
                </a:solidFill>
                <a:latin typeface="+mn-lt"/>
              </a:rPr>
              <a:t>Tugela</a:t>
            </a:r>
            <a:endParaRPr lang="cs-CZ" dirty="0">
              <a:solidFill>
                <a:schemeClr val="accent1">
                  <a:lumMod val="10000"/>
                </a:schemeClr>
              </a:solidFill>
              <a:latin typeface="+mn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51375" y="6278563"/>
            <a:ext cx="2281238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 err="1">
                <a:solidFill>
                  <a:schemeClr val="accent1">
                    <a:lumMod val="10000"/>
                  </a:schemeClr>
                </a:solidFill>
                <a:latin typeface="+mn-lt"/>
              </a:rPr>
              <a:t>Krügerův</a:t>
            </a:r>
            <a:r>
              <a:rPr lang="cs-CZ" dirty="0">
                <a:solidFill>
                  <a:schemeClr val="accent1">
                    <a:lumMod val="10000"/>
                  </a:schemeClr>
                </a:solidFill>
                <a:latin typeface="+mn-lt"/>
              </a:rPr>
              <a:t> národní park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  <a:t>OTÁZKY</a:t>
            </a:r>
            <a:b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</a:br>
            <a:endParaRPr lang="cs-CZ" dirty="0"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NEROSTNÉ SUROVINY ?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KDO BYL N.MANDELA ?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HLAVNÍ MĚSTO ?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PŘEVAŽUJÍCÍ PODNEBÍ ?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CO BYL APARTHEID ?</a:t>
            </a: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2400" dirty="0">
              <a:solidFill>
                <a:schemeClr val="accent1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  <a:t>OTÁZKY-ODPOVĚDI</a:t>
            </a:r>
            <a:br>
              <a:rPr lang="cs-CZ" dirty="0" smtClean="0">
                <a:solidFill>
                  <a:schemeClr val="accent1">
                    <a:lumMod val="10000"/>
                  </a:schemeClr>
                </a:solidFill>
              </a:rPr>
            </a:br>
            <a:endParaRPr lang="cs-CZ" dirty="0"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NEROSTNÉ SUROVINY ?	</a:t>
            </a:r>
            <a:r>
              <a:rPr lang="cs-CZ" sz="2400" dirty="0">
                <a:solidFill>
                  <a:srgbClr val="FF0000"/>
                </a:solidFill>
              </a:rPr>
              <a:t>z</a:t>
            </a:r>
            <a:r>
              <a:rPr lang="cs-CZ" sz="2400" dirty="0" smtClean="0">
                <a:solidFill>
                  <a:srgbClr val="FF0000"/>
                </a:solidFill>
              </a:rPr>
              <a:t>lato, diamanty</a:t>
            </a: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KDO BYL N.MANDELA ?	</a:t>
            </a:r>
            <a:r>
              <a:rPr lang="cs-CZ" sz="2400" dirty="0" smtClean="0">
                <a:solidFill>
                  <a:srgbClr val="FF0000"/>
                </a:solidFill>
              </a:rPr>
              <a:t>bojovník proti apartheidu</a:t>
            </a: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HLAVNÍ MĚSTO ?		</a:t>
            </a:r>
            <a:r>
              <a:rPr lang="cs-CZ" sz="2400" dirty="0" smtClean="0">
                <a:solidFill>
                  <a:srgbClr val="FF0000"/>
                </a:solidFill>
              </a:rPr>
              <a:t>Pretoria</a:t>
            </a: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PŘEVAŽUJÍCÍ PODNEBÍ ?	</a:t>
            </a:r>
            <a:r>
              <a:rPr lang="cs-CZ" sz="2400" dirty="0" smtClean="0">
                <a:solidFill>
                  <a:srgbClr val="FF0000"/>
                </a:solidFill>
              </a:rPr>
              <a:t>subtropické</a:t>
            </a: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cs-CZ" sz="2400" dirty="0" smtClean="0">
                <a:solidFill>
                  <a:schemeClr val="accent1">
                    <a:lumMod val="10000"/>
                  </a:schemeClr>
                </a:solidFill>
              </a:rPr>
              <a:t>CO BYL APARTHEID ?	</a:t>
            </a:r>
            <a:r>
              <a:rPr lang="cs-CZ" sz="2400" dirty="0">
                <a:solidFill>
                  <a:srgbClr val="FF0000"/>
                </a:solidFill>
              </a:rPr>
              <a:t>n</a:t>
            </a:r>
            <a:r>
              <a:rPr lang="cs-CZ" sz="2400" dirty="0" smtClean="0">
                <a:solidFill>
                  <a:srgbClr val="FF0000"/>
                </a:solidFill>
              </a:rPr>
              <a:t>adřazenost bílé menšiny nad       				černošskou většinou</a:t>
            </a: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2400" dirty="0" smtClean="0">
              <a:solidFill>
                <a:schemeClr val="accent1">
                  <a:lumMod val="10000"/>
                </a:schemeClr>
              </a:solidFill>
            </a:endParaRPr>
          </a:p>
          <a:p>
            <a:pPr marL="457200" indent="-457200" fontAlgn="auto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cs-CZ" sz="2400" dirty="0">
              <a:solidFill>
                <a:schemeClr val="accent1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000" dirty="0" smtClean="0">
                <a:solidFill>
                  <a:schemeClr val="accent1">
                    <a:lumMod val="10000"/>
                  </a:schemeClr>
                </a:solidFill>
              </a:rPr>
              <a:t>ZDROJE</a:t>
            </a:r>
            <a:endParaRPr lang="cs-CZ" sz="4000" dirty="0">
              <a:solidFill>
                <a:schemeClr val="accent1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cs-CZ" sz="2700" smtClean="0">
                <a:solidFill>
                  <a:srgbClr val="181D0C"/>
                </a:solidFill>
                <a:hlinkClick r:id="rId2"/>
              </a:rPr>
              <a:t>http://cs.wikipedia.org/wiki/Republika_Ji%C5%BEn%C3%AD_Afrika</a:t>
            </a:r>
            <a:endParaRPr lang="cs-CZ" sz="2700" smtClean="0">
              <a:solidFill>
                <a:srgbClr val="181D0C"/>
              </a:solidFill>
            </a:endParaRPr>
          </a:p>
          <a:p>
            <a:pPr>
              <a:lnSpc>
                <a:spcPct val="80000"/>
              </a:lnSpc>
            </a:pPr>
            <a:r>
              <a:rPr lang="cs-CZ" sz="2800" smtClean="0">
                <a:hlinkClick r:id="rId3"/>
              </a:rPr>
              <a:t>http://1.bp.blogspot.com/_E9s6GE-QWIg/TUKqVixa39I/AAAAAAAAAGI/kY3yQNyaZ2U/s1600/nelson.jpg</a:t>
            </a:r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Vlastní 5">
      <a:dk1>
        <a:srgbClr val="C3D69B"/>
      </a:dk1>
      <a:lt1>
        <a:srgbClr val="C3D69B"/>
      </a:lt1>
      <a:dk2>
        <a:srgbClr val="C3D69B"/>
      </a:dk2>
      <a:lt2>
        <a:srgbClr val="C3D69B"/>
      </a:lt2>
      <a:accent1>
        <a:srgbClr val="D7E3BC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168</Words>
  <Application>Microsoft Office PowerPoint</Application>
  <PresentationFormat>Předvádění na obrazovce (4:3)</PresentationFormat>
  <Paragraphs>56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Calibri</vt:lpstr>
      <vt:lpstr>Arial</vt:lpstr>
      <vt:lpstr>Times New Roman</vt:lpstr>
      <vt:lpstr>Times New Roman,Bold</vt:lpstr>
      <vt:lpstr>Motiv sady Office</vt:lpstr>
      <vt:lpstr>Snímek 1</vt:lpstr>
      <vt:lpstr>REPUBLIKA JIŽNÍ AFRIKAJIŽNÍ AFRIKA </vt:lpstr>
      <vt:lpstr>ZÁKLADNÍ ÚDAJE </vt:lpstr>
      <vt:lpstr>ZAJÍMAVOSTI </vt:lpstr>
      <vt:lpstr>FOTOGALERIE </vt:lpstr>
      <vt:lpstr>FOTOGALERIE </vt:lpstr>
      <vt:lpstr>FOTOGALERIE </vt:lpstr>
      <vt:lpstr>OTÁZKY </vt:lpstr>
      <vt:lpstr>OTÁZKY-ODPOVĚDI 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REPUBLIKA JIŽNÍ AFRIKAJIŽNÍ AFRIKA</dc:title>
  <dc:creator>OEM</dc:creator>
  <cp:lastModifiedBy>Maminka</cp:lastModifiedBy>
  <cp:revision>11</cp:revision>
  <dcterms:created xsi:type="dcterms:W3CDTF">2011-04-20T07:45:42Z</dcterms:created>
  <dcterms:modified xsi:type="dcterms:W3CDTF">2012-03-01T10:24:23Z</dcterms:modified>
</cp:coreProperties>
</file>