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25" r:id="rId1"/>
  </p:sldMasterIdLst>
  <p:notesMasterIdLst>
    <p:notesMasterId r:id="rId10"/>
  </p:notes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88BD85-31DF-465B-98AD-08E845D6D580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4BA8E3-5F91-438A-A64D-13650E0BC9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79165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4BA8E3-5F91-438A-A64D-13650E0BC9C3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86501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26" r:id="rId1"/>
    <p:sldLayoutId id="2147483927" r:id="rId2"/>
    <p:sldLayoutId id="2147483928" r:id="rId3"/>
    <p:sldLayoutId id="2147483929" r:id="rId4"/>
    <p:sldLayoutId id="2147483930" r:id="rId5"/>
    <p:sldLayoutId id="2147483931" r:id="rId6"/>
    <p:sldLayoutId id="2147483932" r:id="rId7"/>
    <p:sldLayoutId id="2147483933" r:id="rId8"/>
    <p:sldLayoutId id="2147483934" r:id="rId9"/>
    <p:sldLayoutId id="2147483935" r:id="rId10"/>
    <p:sldLayoutId id="2147483936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gi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oozlin.eu/cz/zvirata-a-expozice/zvirata.html?zvire=lemur-kata" TargetMode="External"/><Relationship Id="rId2" Type="http://schemas.openxmlformats.org/officeDocument/2006/relationships/hyperlink" Target="http://cs.wikipedia.org/wiki/Madagaskar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53672850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Zeměpis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7.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VY_52_INOVACE_08_Madagaskar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smtClean="0">
                          <a:latin typeface="Times New Roman"/>
                          <a:ea typeface="Calibri"/>
                          <a:cs typeface="Times New Roman"/>
                        </a:rPr>
                        <a:t>Vladimír</a:t>
                      </a:r>
                      <a:r>
                        <a:rPr lang="cs-CZ" sz="2000" baseline="0" smtClean="0">
                          <a:latin typeface="Times New Roman"/>
                          <a:ea typeface="Calibri"/>
                          <a:cs typeface="Times New Roman"/>
                        </a:rPr>
                        <a:t> Kopal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25545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188640"/>
            <a:ext cx="7125113" cy="924475"/>
          </a:xfrm>
        </p:spPr>
        <p:txBody>
          <a:bodyPr/>
          <a:lstStyle/>
          <a:p>
            <a:pPr algn="ctr"/>
            <a:r>
              <a:rPr lang="cs-CZ" sz="4400" dirty="0" smtClean="0">
                <a:latin typeface="Cooper Black" pitchFamily="18" charset="0"/>
              </a:rPr>
              <a:t>MADAGASKAR</a:t>
            </a:r>
            <a:endParaRPr lang="cs-CZ" sz="4400" dirty="0">
              <a:latin typeface="Cooper Black" pitchFamily="18" charset="0"/>
            </a:endParaRPr>
          </a:p>
        </p:txBody>
      </p:sp>
      <p:pic>
        <p:nvPicPr>
          <p:cNvPr id="1026" name="Picture 2" descr="C:\Users\OEM\Pictures\madagascar-flag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3639277"/>
            <a:ext cx="4536380" cy="3082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OEM\Pictures\madagaskar-znak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1268760"/>
            <a:ext cx="2154493" cy="2154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OEM\Pictures\madagaskar.gi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421" y="1695061"/>
            <a:ext cx="3168352" cy="50266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838312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000" dirty="0" smtClean="0">
                <a:latin typeface="Cooper Black" pitchFamily="18" charset="0"/>
              </a:rPr>
              <a:t>ZÁKLADNÍ</a:t>
            </a:r>
            <a:r>
              <a:rPr lang="cs-CZ" dirty="0" smtClean="0">
                <a:latin typeface="Cooper Black" pitchFamily="18" charset="0"/>
              </a:rPr>
              <a:t>  </a:t>
            </a:r>
            <a:r>
              <a:rPr lang="cs-CZ" sz="4000" dirty="0" smtClean="0">
                <a:latin typeface="Cooper Black" pitchFamily="18" charset="0"/>
              </a:rPr>
              <a:t>ÚDAJE</a:t>
            </a:r>
            <a:endParaRPr lang="cs-CZ" sz="4000" dirty="0">
              <a:latin typeface="Cooper Black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>
                <a:latin typeface="Cooper Black" pitchFamily="18" charset="0"/>
              </a:rPr>
              <a:t>ROZLOHA:</a:t>
            </a:r>
            <a:r>
              <a:rPr lang="cs-CZ" dirty="0" smtClean="0">
                <a:latin typeface="Cooper Black" pitchFamily="18" charset="0"/>
              </a:rPr>
              <a:t> 587 040 km</a:t>
            </a:r>
            <a:r>
              <a:rPr lang="cs-CZ" baseline="30000" dirty="0" smtClean="0">
                <a:latin typeface="Cooper Black" pitchFamily="18" charset="0"/>
              </a:rPr>
              <a:t>2</a:t>
            </a:r>
          </a:p>
          <a:p>
            <a:r>
              <a:rPr lang="cs-CZ" sz="2400" dirty="0" smtClean="0">
                <a:latin typeface="Cooper Black" pitchFamily="18" charset="0"/>
              </a:rPr>
              <a:t>POČET OBYVATEL</a:t>
            </a:r>
            <a:r>
              <a:rPr lang="cs-CZ" dirty="0" smtClean="0">
                <a:latin typeface="Cooper Black" pitchFamily="18" charset="0"/>
              </a:rPr>
              <a:t>: 13 259 000</a:t>
            </a:r>
          </a:p>
          <a:p>
            <a:r>
              <a:rPr lang="cs-CZ" sz="2400" dirty="0" smtClean="0">
                <a:latin typeface="Cooper Black" pitchFamily="18" charset="0"/>
              </a:rPr>
              <a:t>HLAVNÍ MĚSTO</a:t>
            </a:r>
            <a:r>
              <a:rPr lang="cs-CZ" dirty="0" smtClean="0">
                <a:latin typeface="Cooper Black" pitchFamily="18" charset="0"/>
              </a:rPr>
              <a:t>: Antananarivo</a:t>
            </a:r>
          </a:p>
          <a:p>
            <a:r>
              <a:rPr lang="cs-CZ" sz="2400" dirty="0" smtClean="0">
                <a:latin typeface="Cooper Black" pitchFamily="18" charset="0"/>
              </a:rPr>
              <a:t>ÚŘEDNÍ ŘEČ</a:t>
            </a:r>
            <a:r>
              <a:rPr lang="cs-CZ" dirty="0" smtClean="0">
                <a:latin typeface="Cooper Black" pitchFamily="18" charset="0"/>
              </a:rPr>
              <a:t>: malgaština, francouzština</a:t>
            </a:r>
          </a:p>
          <a:p>
            <a:r>
              <a:rPr lang="cs-CZ" sz="2400" dirty="0" smtClean="0">
                <a:latin typeface="Cooper Black" pitchFamily="18" charset="0"/>
              </a:rPr>
              <a:t>MĚNA</a:t>
            </a:r>
            <a:r>
              <a:rPr lang="cs-CZ" dirty="0" smtClean="0">
                <a:latin typeface="Cooper Black" pitchFamily="18" charset="0"/>
              </a:rPr>
              <a:t>: </a:t>
            </a:r>
            <a:r>
              <a:rPr lang="cs-CZ" dirty="0" err="1" smtClean="0">
                <a:latin typeface="Cooper Black" pitchFamily="18" charset="0"/>
              </a:rPr>
              <a:t>malgašský</a:t>
            </a:r>
            <a:r>
              <a:rPr lang="cs-CZ" dirty="0" smtClean="0">
                <a:latin typeface="Cooper Black" pitchFamily="18" charset="0"/>
              </a:rPr>
              <a:t> frank</a:t>
            </a:r>
          </a:p>
          <a:p>
            <a:r>
              <a:rPr lang="cs-CZ" sz="2400" dirty="0" smtClean="0">
                <a:latin typeface="Cooper Black" pitchFamily="18" charset="0"/>
              </a:rPr>
              <a:t>HLAVNÍ VÝVOZNÍ POLOŽKY</a:t>
            </a:r>
            <a:r>
              <a:rPr lang="cs-CZ" dirty="0" smtClean="0">
                <a:latin typeface="Cooper Black" pitchFamily="18" charset="0"/>
              </a:rPr>
              <a:t>: káva, cukr,</a:t>
            </a:r>
          </a:p>
          <a:p>
            <a:pPr marL="0" indent="0">
              <a:buNone/>
            </a:pPr>
            <a:r>
              <a:rPr lang="cs-CZ" dirty="0">
                <a:latin typeface="Cooper Black" pitchFamily="18" charset="0"/>
              </a:rPr>
              <a:t> </a:t>
            </a:r>
            <a:r>
              <a:rPr lang="cs-CZ" dirty="0" smtClean="0">
                <a:latin typeface="Cooper Black" pitchFamily="18" charset="0"/>
              </a:rPr>
              <a:t>                                                                                      </a:t>
            </a:r>
            <a:r>
              <a:rPr lang="cs-CZ" dirty="0" err="1" smtClean="0">
                <a:latin typeface="Cooper Black" pitchFamily="18" charset="0"/>
              </a:rPr>
              <a:t>vanilka,hřebíček</a:t>
            </a:r>
            <a:endParaRPr lang="cs-CZ" dirty="0" smtClean="0">
              <a:latin typeface="Cooper Black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437078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000" dirty="0" smtClean="0">
                <a:latin typeface="Cooper Black" pitchFamily="18" charset="0"/>
              </a:rPr>
              <a:t>HISTORIE</a:t>
            </a:r>
            <a:endParaRPr lang="cs-CZ" sz="4000" dirty="0">
              <a:latin typeface="Cooper Black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latin typeface="Cooper Black" pitchFamily="18" charset="0"/>
              </a:rPr>
              <a:t>Ostrov se oddělil asi před 160 miliony lety,</a:t>
            </a:r>
          </a:p>
          <a:p>
            <a:pPr marL="0" indent="0">
              <a:buNone/>
            </a:pPr>
            <a:r>
              <a:rPr lang="cs-CZ" sz="2400" dirty="0">
                <a:latin typeface="Cooper Black" pitchFamily="18" charset="0"/>
              </a:rPr>
              <a:t> </a:t>
            </a:r>
            <a:r>
              <a:rPr lang="cs-CZ" sz="2400" dirty="0" smtClean="0">
                <a:latin typeface="Cooper Black" pitchFamily="18" charset="0"/>
              </a:rPr>
              <a:t>    proto má odlišný vývoj od ostatních států</a:t>
            </a:r>
          </a:p>
          <a:p>
            <a:pPr marL="0" indent="0">
              <a:buNone/>
            </a:pPr>
            <a:r>
              <a:rPr lang="cs-CZ" sz="2400" dirty="0">
                <a:latin typeface="Cooper Black" pitchFamily="18" charset="0"/>
              </a:rPr>
              <a:t> </a:t>
            </a:r>
            <a:r>
              <a:rPr lang="cs-CZ" sz="2400" dirty="0" smtClean="0">
                <a:latin typeface="Cooper Black" pitchFamily="18" charset="0"/>
              </a:rPr>
              <a:t>    Afriky.</a:t>
            </a:r>
          </a:p>
          <a:p>
            <a:r>
              <a:rPr lang="cs-CZ" sz="2400" dirty="0" smtClean="0">
                <a:latin typeface="Cooper Black" pitchFamily="18" charset="0"/>
              </a:rPr>
              <a:t>Původní obyvatelé, </a:t>
            </a:r>
            <a:r>
              <a:rPr lang="cs-CZ" sz="2400" dirty="0" err="1" smtClean="0">
                <a:latin typeface="Cooper Black" pitchFamily="18" charset="0"/>
              </a:rPr>
              <a:t>Malgaši</a:t>
            </a:r>
            <a:r>
              <a:rPr lang="cs-CZ" sz="2400" dirty="0" smtClean="0">
                <a:latin typeface="Cooper Black" pitchFamily="18" charset="0"/>
              </a:rPr>
              <a:t>, pravděpodobně pochází z jihovýchodní Asie. Poté docházelo k mísení s Afričany a přistěhovalci z Portugalska, Británie a Francie.</a:t>
            </a:r>
          </a:p>
          <a:p>
            <a:r>
              <a:rPr lang="cs-CZ" sz="2400" dirty="0" smtClean="0">
                <a:latin typeface="Cooper Black" pitchFamily="18" charset="0"/>
              </a:rPr>
              <a:t>Až do roku 1960 byl francouzskou kolonií.</a:t>
            </a:r>
            <a:endParaRPr lang="cs-CZ" sz="2400" dirty="0">
              <a:latin typeface="Cooper Black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647982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116632"/>
            <a:ext cx="7125113" cy="924475"/>
          </a:xfrm>
        </p:spPr>
        <p:txBody>
          <a:bodyPr/>
          <a:lstStyle/>
          <a:p>
            <a:pPr algn="ctr"/>
            <a:r>
              <a:rPr lang="cs-CZ" sz="4000" dirty="0" smtClean="0">
                <a:latin typeface="Cooper Black" pitchFamily="18" charset="0"/>
              </a:rPr>
              <a:t>FOTOGALERIE</a:t>
            </a:r>
            <a:endParaRPr lang="cs-CZ" sz="4000" dirty="0">
              <a:latin typeface="Cooper Black" pitchFamily="18" charset="0"/>
            </a:endParaRPr>
          </a:p>
        </p:txBody>
      </p:sp>
      <p:pic>
        <p:nvPicPr>
          <p:cNvPr id="2050" name="Picture 2" descr="C:\Users\OEM\Pictures\bababy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822311"/>
            <a:ext cx="4286250" cy="2667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OEM\Pictures\degradovaná krajin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3898776"/>
            <a:ext cx="3406080" cy="2554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OEM\Pictures\poupata hřebíčku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1482" y="3527716"/>
            <a:ext cx="1872208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OEM\Pictures\hřebíček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1149" y="1268760"/>
            <a:ext cx="4265453" cy="2015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OEM\Pictures\prales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4152528"/>
            <a:ext cx="3240360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9512" y="3529444"/>
            <a:ext cx="11683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baobaby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11149" y="3343050"/>
            <a:ext cx="11689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hřebíček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7504" y="6312768"/>
            <a:ext cx="8827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prales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564767" y="6497434"/>
            <a:ext cx="2555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d</a:t>
            </a:r>
            <a:r>
              <a:rPr lang="cs-CZ" dirty="0" smtClean="0"/>
              <a:t>egradovaná krajina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996541" y="5419546"/>
            <a:ext cx="21996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p</a:t>
            </a:r>
            <a:r>
              <a:rPr lang="cs-CZ" dirty="0" smtClean="0"/>
              <a:t>oupata hřebíčku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77426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9560"/>
            <a:ext cx="7125113" cy="924475"/>
          </a:xfrm>
        </p:spPr>
        <p:txBody>
          <a:bodyPr/>
          <a:lstStyle/>
          <a:p>
            <a:pPr algn="ctr"/>
            <a:r>
              <a:rPr lang="cs-CZ" sz="4000" dirty="0" smtClean="0">
                <a:latin typeface="Cooper Black" pitchFamily="18" charset="0"/>
              </a:rPr>
              <a:t>FOTOGALERIE</a:t>
            </a:r>
            <a:endParaRPr lang="cs-CZ" sz="4000" dirty="0">
              <a:latin typeface="Cooper Black" pitchFamily="18" charset="0"/>
            </a:endParaRPr>
          </a:p>
        </p:txBody>
      </p:sp>
      <p:pic>
        <p:nvPicPr>
          <p:cNvPr id="3074" name="Picture 2" descr="C:\Users\OEM\Pictures\tržiště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902599"/>
            <a:ext cx="3636404" cy="24154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OEM\Pictures\lemur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924236"/>
            <a:ext cx="3816424" cy="5724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OEM\Pictures\dítě z madagaskaru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763025"/>
            <a:ext cx="1800200" cy="27068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OEM\Pictures\malgas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3442572"/>
            <a:ext cx="2232248" cy="3024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403648" y="6488668"/>
            <a:ext cx="14253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malgašové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87085" y="3383850"/>
            <a:ext cx="9637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tržnice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93343" y="1196752"/>
            <a:ext cx="8547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lemur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816764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000" dirty="0" smtClean="0">
                <a:latin typeface="Cooper Black" pitchFamily="18" charset="0"/>
              </a:rPr>
              <a:t>OTÁZKY</a:t>
            </a:r>
            <a:endParaRPr lang="cs-CZ" sz="4000" dirty="0">
              <a:latin typeface="Cooper Black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latin typeface="Cooper Black" pitchFamily="18" charset="0"/>
              </a:rPr>
              <a:t>1. HLAVNÍ MĚSTO?</a:t>
            </a:r>
            <a:r>
              <a:rPr lang="cs-CZ" sz="2000" dirty="0" smtClean="0">
                <a:solidFill>
                  <a:schemeClr val="bg1"/>
                </a:solidFill>
                <a:latin typeface="Cooper Black" pitchFamily="18" charset="0"/>
              </a:rPr>
              <a:t> </a:t>
            </a:r>
            <a:endParaRPr lang="cs-CZ" sz="2400" dirty="0" smtClean="0">
              <a:latin typeface="Cooper Black" pitchFamily="18" charset="0"/>
            </a:endParaRPr>
          </a:p>
          <a:p>
            <a:r>
              <a:rPr lang="cs-CZ" sz="2400" dirty="0" smtClean="0">
                <a:latin typeface="Cooper Black" pitchFamily="18" charset="0"/>
              </a:rPr>
              <a:t>2. PŮVODNÍ OBYVATELÉ? </a:t>
            </a:r>
          </a:p>
          <a:p>
            <a:r>
              <a:rPr lang="cs-CZ" sz="2400" dirty="0" smtClean="0">
                <a:latin typeface="Cooper Black" pitchFamily="18" charset="0"/>
              </a:rPr>
              <a:t>3. V JAKÉM OCEÁNU SE NACHÁZÍ?</a:t>
            </a:r>
          </a:p>
          <a:p>
            <a:r>
              <a:rPr lang="cs-CZ" sz="2400" dirty="0" smtClean="0">
                <a:latin typeface="Cooper Black" pitchFamily="18" charset="0"/>
              </a:rPr>
              <a:t>4. CO JE ENDEMIT?</a:t>
            </a:r>
          </a:p>
          <a:p>
            <a:r>
              <a:rPr lang="cs-CZ" sz="2400" dirty="0" smtClean="0">
                <a:latin typeface="Cooper Black" pitchFamily="18" charset="0"/>
              </a:rPr>
              <a:t>5. CO ODDĚLUJE AFRIKU OD OSTROVA?</a:t>
            </a:r>
            <a:endParaRPr lang="cs-CZ" sz="2400" dirty="0">
              <a:latin typeface="Cooper Black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324528" y="1693290"/>
            <a:ext cx="20036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  <a:latin typeface="Cooper Black" pitchFamily="18" charset="0"/>
              </a:rPr>
              <a:t>Antananarivo</a:t>
            </a:r>
            <a:endParaRPr lang="cs-CZ" sz="2000" dirty="0">
              <a:solidFill>
                <a:schemeClr val="bg1"/>
              </a:solidFill>
              <a:latin typeface="Cooper Black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324528" y="2348880"/>
            <a:ext cx="117763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>
                <a:solidFill>
                  <a:schemeClr val="bg1"/>
                </a:solidFill>
                <a:latin typeface="Cooper Black" pitchFamily="18" charset="0"/>
              </a:rPr>
              <a:t>malgaši</a:t>
            </a:r>
            <a:endParaRPr lang="cs-CZ" sz="2000" dirty="0">
              <a:solidFill>
                <a:schemeClr val="bg1"/>
              </a:solidFill>
              <a:latin typeface="Cooper Black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540552" y="3717032"/>
            <a:ext cx="140487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  <a:latin typeface="Cooper Black" pitchFamily="18" charset="0"/>
              </a:rPr>
              <a:t>indickém</a:t>
            </a:r>
            <a:endParaRPr lang="cs-CZ" sz="2000" dirty="0">
              <a:solidFill>
                <a:schemeClr val="bg1"/>
              </a:solidFill>
              <a:latin typeface="Cooper Black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324528" y="4509120"/>
            <a:ext cx="414587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>
                <a:solidFill>
                  <a:schemeClr val="bg1"/>
                </a:solidFill>
                <a:latin typeface="Cooper Black" pitchFamily="18" charset="0"/>
              </a:rPr>
              <a:t>r</a:t>
            </a:r>
            <a:r>
              <a:rPr lang="cs-CZ" sz="2000" dirty="0" smtClean="0">
                <a:solidFill>
                  <a:schemeClr val="bg1"/>
                </a:solidFill>
                <a:latin typeface="Cooper Black" pitchFamily="18" charset="0"/>
              </a:rPr>
              <a:t>ostlina či živočich žijící pouze </a:t>
            </a:r>
          </a:p>
          <a:p>
            <a:r>
              <a:rPr lang="cs-CZ" sz="2000" dirty="0" smtClean="0">
                <a:solidFill>
                  <a:schemeClr val="bg1"/>
                </a:solidFill>
                <a:latin typeface="Cooper Black" pitchFamily="18" charset="0"/>
              </a:rPr>
              <a:t> na jediném místě na světě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9540552" y="5373216"/>
            <a:ext cx="265649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  <a:latin typeface="Cooper Black" pitchFamily="18" charset="0"/>
              </a:rPr>
              <a:t>Mosambický průliv</a:t>
            </a:r>
            <a:endParaRPr lang="cs-CZ" sz="2000" dirty="0">
              <a:solidFill>
                <a:schemeClr val="bg1"/>
              </a:solidFill>
              <a:latin typeface="Cooper Black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222034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4099 0.06643 C -0.41094 0.07546 -0.41319 0.0787 -0.41476 0.08727 C -0.41597 0.09328 -0.41649 0.10578 -0.42049 0.10949 C -0.42621 0.11504 -0.4316 0.12315 -0.43733 0.12847 C -0.44097 0.13171 -0.44687 0.1324 -0.45052 0.13379 C -0.4776 0.14213 -0.48941 0.13727 -0.52691 0.13727 " pathEditMode="relative" rAng="0" ptsTypes="fffff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851" y="37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2205 0.03796 C -0.12205 0.04329 -0.12205 0.04884 -0.12205 0.05417 C -0.13663 0.06713 -0.14982 0.08148 -0.16597 0.09167 C -0.18437 0.10324 -0.20451 0.10625 -0.22448 0.10949 C -0.24271 0.10903 -0.26111 0.10972 -0.27934 0.10787 C -0.28177 0.10764 -0.29861 0.09745 -0.3 0.09653 C -0.30417 0.09398 -0.31232 0.08843 -0.31232 0.08843 C -0.31805 0.08889 -0.32378 0.08866 -0.32934 0.09005 C -0.33073 0.09028 -0.3316 0.09259 -0.33298 0.09329 C -0.33524 0.09468 -0.34028 0.09653 -0.34028 0.09653 C -0.34375 0.10347 -0.34618 0.10301 -0.35243 0.10463 C -0.35885 0.11319 -0.36927 0.11319 -0.37812 0.11435 C -0.39184 0.11273 -0.38698 0.11273 -0.39271 0.11273 " pathEditMode="relative" ptsTypes="ffffffffffffA">
                                      <p:cBhvr>
                                        <p:cTn id="1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2743 -0.00532 C -0.15208 -0.00416 -0.17674 -0.00509 -0.2007 0.00301 C -0.20955 0.00255 -0.2191 0.00533 -0.22743 0.00139 C -0.23021 -4.81481E-6 -0.22691 -0.00717 -0.22865 -0.01018 C -0.22951 -0.0118 -0.2309 -0.0074 -0.23229 -0.00694 C -0.23386 -0.00625 -0.23559 -0.00694 -0.23715 -0.00694 C -0.24375 -0.00694 -0.25017 -0.00694 -0.25677 -0.00694 " pathEditMode="relative" ptsTypes="ffffffA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35468 -0.05602 C -0.37708 -0.07685 -0.40816 -0.08634 -0.43507 -0.09352 C -0.44114 -0.09306 -0.44722 -0.09329 -0.45329 -0.0919 C -0.45798 -0.09074 -0.45746 -0.07963 -0.45954 -0.07547 C -0.46076 -0.07315 -0.46649 -0.0669 -0.46805 -0.06574 C -0.4743 -0.06158 -0.48559 -0.06158 -0.49114 -0.06088 C -0.50017 -0.06181 -0.5092 -0.06412 -0.51805 -0.06412 " pathEditMode="relative" rAng="0" ptsTypes="ffffffA"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177" y="-187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1649 0.03773 C -0.21649 0.03796 -0.21892 0.03125 -0.22014 0.02801 C -0.22048 0.02477 -0.22014 0.02107 -0.22135 0.01829 C -0.22413 0.01204 -0.22934 0.0081 -0.23229 0.00208 C -0.23559 -0.01157 -0.23715 -0.01967 -0.23837 -0.03379 C -0.25555 -0.03171 -0.27205 -0.02454 -0.28958 -0.02245 C -0.29323 -0.02292 -0.29705 -0.02245 -0.30052 -0.02407 C -0.30208 -0.02477 -0.30278 -0.02754 -0.30416 -0.02893 C -0.30816 -0.03264 -0.31319 -0.03356 -0.31771 -0.03542 C -0.32274 -0.03981 -0.31996 -0.03866 -0.32621 -0.03866 " pathEditMode="relative" rAng="0" ptsTypes="fffffffffA"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486" y="-38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000" dirty="0" smtClean="0">
                <a:latin typeface="Cooper Black" pitchFamily="18" charset="0"/>
              </a:rPr>
              <a:t>ZDROJE</a:t>
            </a:r>
            <a:endParaRPr lang="cs-CZ" sz="4000" dirty="0">
              <a:latin typeface="Cooper Black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cs.wikipedia.org/wiki/Madagaskar</a:t>
            </a:r>
            <a:endParaRPr lang="cs-CZ" dirty="0" smtClean="0"/>
          </a:p>
          <a:p>
            <a:r>
              <a:rPr lang="cs-CZ" dirty="0">
                <a:hlinkClick r:id="rId3"/>
              </a:rPr>
              <a:t>http://www.zoozlin.eu/cz/zvirata-a-expozice/zvirata.html?zvire=lemur-kata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81965881"/>
      </p:ext>
    </p:extLst>
  </p:cSld>
  <p:clrMapOvr>
    <a:masterClrMapping/>
  </p:clrMapOvr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TC101972873[[fn=Léto]]</Template>
  <TotalTime>75</TotalTime>
  <Words>178</Words>
  <Application>Microsoft Office PowerPoint</Application>
  <PresentationFormat>Předvádění na obrazovce (4:3)</PresentationFormat>
  <Paragraphs>49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Summer</vt:lpstr>
      <vt:lpstr>Prezentace aplikace PowerPoint</vt:lpstr>
      <vt:lpstr>MADAGASKAR</vt:lpstr>
      <vt:lpstr>ZÁKLADNÍ  ÚDAJE</vt:lpstr>
      <vt:lpstr>HISTORIE</vt:lpstr>
      <vt:lpstr>FOTOGALERIE</vt:lpstr>
      <vt:lpstr>FOTOGALERIE</vt:lpstr>
      <vt:lpstr>OTÁZKY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MADAGASKAR</dc:title>
  <dc:creator>OEM</dc:creator>
  <cp:lastModifiedBy>OEM</cp:lastModifiedBy>
  <cp:revision>12</cp:revision>
  <dcterms:created xsi:type="dcterms:W3CDTF">2011-04-20T07:45:42Z</dcterms:created>
  <dcterms:modified xsi:type="dcterms:W3CDTF">2011-09-03T10:36:02Z</dcterms:modified>
</cp:coreProperties>
</file>