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8" r:id="rId3"/>
    <p:sldId id="256" r:id="rId4"/>
    <p:sldId id="269" r:id="rId5"/>
    <p:sldId id="261" r:id="rId6"/>
    <p:sldId id="270" r:id="rId7"/>
    <p:sldId id="272" r:id="rId8"/>
    <p:sldId id="262" r:id="rId9"/>
    <p:sldId id="274" r:id="rId10"/>
    <p:sldId id="273" r:id="rId11"/>
    <p:sldId id="275" r:id="rId12"/>
    <p:sldId id="276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6672D71-9802-4F27-B1A0-B47D70DD8FCB}">
          <p14:sldIdLst>
            <p14:sldId id="279"/>
            <p14:sldId id="278"/>
            <p14:sldId id="256"/>
            <p14:sldId id="269"/>
            <p14:sldId id="261"/>
            <p14:sldId id="270"/>
            <p14:sldId id="272"/>
            <p14:sldId id="262"/>
            <p14:sldId id="274"/>
            <p14:sldId id="273"/>
            <p14:sldId id="275"/>
          </p14:sldIdLst>
        </p14:section>
        <p14:section name="Oddíl bez názvu" id="{70155C2A-A2FD-458B-B7A0-FD0023689E5A}">
          <p14:sldIdLst>
            <p14:sldId id="276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2.wdp"/><Relationship Id="rId7" Type="http://schemas.openxmlformats.org/officeDocument/2006/relationships/image" Target="../media/image16.GI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microsoft.com/office/2007/relationships/hdphoto" Target="../media/hdphoto4.wdp"/><Relationship Id="rId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2.wdp"/><Relationship Id="rId7" Type="http://schemas.openxmlformats.org/officeDocument/2006/relationships/image" Target="../media/image16.GI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microsoft.com/office/2007/relationships/hdphoto" Target="../media/hdphoto4.wdp"/><Relationship Id="rId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2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2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2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2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7292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VY_32_INOVACE_01_Počítání do 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692696"/>
            <a:ext cx="8391525" cy="187220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0070C0"/>
                </a:solidFill>
              </a:rPr>
              <a:t>POČÍTÁNÍ  DO  3</a:t>
            </a: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717032"/>
            <a:ext cx="1069656" cy="12155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199" y="2996953"/>
            <a:ext cx="1416925" cy="17756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95126">
            <a:off x="1887241" y="2813727"/>
            <a:ext cx="1227559" cy="81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17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 rot="215256">
            <a:off x="4040479" y="493962"/>
            <a:ext cx="144016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39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290">
            <a:off x="2627784" y="4281182"/>
            <a:ext cx="4031620" cy="1545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59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96636"/>
            <a:ext cx="3528392" cy="4014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55948"/>
            <a:ext cx="2956781" cy="35021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134" y="2972978"/>
            <a:ext cx="955532" cy="10024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118639"/>
            <a:ext cx="1069656" cy="12155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466622"/>
            <a:ext cx="1286493" cy="13995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32101">
            <a:off x="4066695" y="1454238"/>
            <a:ext cx="1227559" cy="8101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8381" y="4581128"/>
            <a:ext cx="1239878" cy="155377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27584" y="339913"/>
            <a:ext cx="869149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6237312"/>
            <a:ext cx="2107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Říkej - co a kde vidíš.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8525">
            <a:off x="7119310" y="403694"/>
            <a:ext cx="1575792" cy="241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66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82293" y="188640"/>
            <a:ext cx="16836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1466">
            <a:off x="6259337" y="2636152"/>
            <a:ext cx="1800199" cy="18759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9186">
            <a:off x="4326037" y="3882631"/>
            <a:ext cx="1800199" cy="187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88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033" y="1484784"/>
            <a:ext cx="2218428" cy="36004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878" y="1477003"/>
            <a:ext cx="2218428" cy="3600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9" y="3933056"/>
            <a:ext cx="797840" cy="11793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655">
            <a:off x="7002174" y="3935097"/>
            <a:ext cx="864298" cy="11775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31213">
            <a:off x="2657140" y="4628443"/>
            <a:ext cx="712448" cy="7424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89864">
            <a:off x="3558334" y="4741168"/>
            <a:ext cx="712448" cy="7424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0004">
            <a:off x="2143401" y="514181"/>
            <a:ext cx="1691422" cy="11521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4346">
            <a:off x="597623" y="547291"/>
            <a:ext cx="1691422" cy="115212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092" y="1211039"/>
            <a:ext cx="670917" cy="116527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012" y="1793678"/>
            <a:ext cx="670917" cy="116527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882009" y="514268"/>
            <a:ext cx="1005403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115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99592" y="5733256"/>
            <a:ext cx="2107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Říkej - co a kde vidíš.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81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033" y="1484784"/>
            <a:ext cx="2218428" cy="36004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878" y="1477003"/>
            <a:ext cx="2218428" cy="3600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9" y="3933056"/>
            <a:ext cx="797840" cy="11793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655">
            <a:off x="7002174" y="3935097"/>
            <a:ext cx="864298" cy="11775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31213">
            <a:off x="2657140" y="4628443"/>
            <a:ext cx="712448" cy="7424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89864">
            <a:off x="3558334" y="4741168"/>
            <a:ext cx="712448" cy="7424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0004">
            <a:off x="2143401" y="514181"/>
            <a:ext cx="1691422" cy="11521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4346">
            <a:off x="597623" y="547291"/>
            <a:ext cx="1691422" cy="115212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092" y="1211039"/>
            <a:ext cx="670917" cy="116527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012" y="1793678"/>
            <a:ext cx="670917" cy="116527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882009" y="514268"/>
            <a:ext cx="1005403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115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7584" y="5610841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Co chybí pod stromem ?</a:t>
            </a:r>
          </a:p>
          <a:p>
            <a:pPr marL="342900" indent="-342900">
              <a:buAutoNum type="arabicPeriod"/>
            </a:pPr>
            <a:r>
              <a:rPr lang="cs-CZ" dirty="0" smtClean="0"/>
              <a:t>Co chybí  vedle stromu ?</a:t>
            </a:r>
          </a:p>
          <a:p>
            <a:pPr marL="342900" indent="-342900">
              <a:buAutoNum type="arabicPeriod"/>
            </a:pPr>
            <a:r>
              <a:rPr lang="cs-CZ" dirty="0" smtClean="0"/>
              <a:t>Co chybí  nad stromem </a:t>
            </a:r>
          </a:p>
          <a:p>
            <a:pPr marL="342900" indent="-342900">
              <a:buAutoNum type="arabicPeriod"/>
            </a:pPr>
            <a:r>
              <a:rPr lang="cs-CZ" dirty="0" smtClean="0"/>
              <a:t>Co chybí na stromě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17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400518" y="404664"/>
            <a:ext cx="16836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39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7" y="2996952"/>
            <a:ext cx="1739829" cy="18722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95735" y="3219553"/>
            <a:ext cx="1860571" cy="18722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00518" y="3621495"/>
            <a:ext cx="1788563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57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9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9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9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9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36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9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9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24" decel="50000">
                                          <p:stCondLst>
                                            <p:cond delay="100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9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9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36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9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9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00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9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9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707904" y="3645024"/>
            <a:ext cx="5040560" cy="2952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433" y="4509120"/>
            <a:ext cx="2057394" cy="8846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899" y="4211980"/>
            <a:ext cx="2114438" cy="909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393799"/>
            <a:ext cx="1899903" cy="8169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085" y="2728824"/>
            <a:ext cx="1130504" cy="12165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36928" y="2348705"/>
            <a:ext cx="1286249" cy="12165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19" y="2120564"/>
            <a:ext cx="1130504" cy="12165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4451" y="1359265"/>
            <a:ext cx="1369753" cy="21334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81249" y="1988840"/>
            <a:ext cx="1369753" cy="2039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31640" y="2006042"/>
            <a:ext cx="1369753" cy="229266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755574" y="284784"/>
            <a:ext cx="1478902" cy="63171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2267742" y="480994"/>
            <a:ext cx="1638559" cy="7515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976935" y="161455"/>
            <a:ext cx="1152128" cy="63907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35" y="4165163"/>
            <a:ext cx="1100877" cy="19120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510" y="4437774"/>
            <a:ext cx="1100877" cy="19120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927" y="4509120"/>
            <a:ext cx="1017308" cy="176690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308304" y="238669"/>
            <a:ext cx="1035807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1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6349823"/>
            <a:ext cx="1600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Říkej – co vidíš.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15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707904" y="3645024"/>
            <a:ext cx="5040560" cy="2952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433" y="4509120"/>
            <a:ext cx="2057394" cy="8846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899" y="4211980"/>
            <a:ext cx="2114438" cy="909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393799"/>
            <a:ext cx="1899903" cy="8169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085" y="2728824"/>
            <a:ext cx="1130504" cy="12165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36928" y="2348705"/>
            <a:ext cx="1286249" cy="12165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19" y="2120564"/>
            <a:ext cx="1130504" cy="12165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4451" y="1359265"/>
            <a:ext cx="1369753" cy="21334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81249" y="1988840"/>
            <a:ext cx="1369753" cy="2039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31640" y="2006042"/>
            <a:ext cx="1369753" cy="229266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755574" y="284784"/>
            <a:ext cx="1478902" cy="63171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2267742" y="480994"/>
            <a:ext cx="1638559" cy="7515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976935" y="161455"/>
            <a:ext cx="1152128" cy="63907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35" y="4165163"/>
            <a:ext cx="1100877" cy="19120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510" y="4437774"/>
            <a:ext cx="1100877" cy="19120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87" y="4509119"/>
            <a:ext cx="1017308" cy="176690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308304" y="238669"/>
            <a:ext cx="1035807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1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6349823"/>
            <a:ext cx="1137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chybí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44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707904" y="3645024"/>
            <a:ext cx="5040560" cy="2952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433" y="4509120"/>
            <a:ext cx="2057394" cy="8846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899" y="4211980"/>
            <a:ext cx="2114438" cy="909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393799"/>
            <a:ext cx="1899903" cy="8169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085" y="2728824"/>
            <a:ext cx="1130504" cy="12165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36928" y="2348705"/>
            <a:ext cx="1286249" cy="12165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19" y="2120564"/>
            <a:ext cx="1130504" cy="12165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4451" y="1359265"/>
            <a:ext cx="1369753" cy="21334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81249" y="1988840"/>
            <a:ext cx="1369753" cy="2039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31640" y="2006042"/>
            <a:ext cx="1369753" cy="229266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755574" y="284784"/>
            <a:ext cx="1478902" cy="63171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2267742" y="480994"/>
            <a:ext cx="1638559" cy="7515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976935" y="161455"/>
            <a:ext cx="1152128" cy="63907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35" y="4165163"/>
            <a:ext cx="1100877" cy="19120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510" y="4437774"/>
            <a:ext cx="1100877" cy="19120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387" y="4509119"/>
            <a:ext cx="1017308" cy="176690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308304" y="238669"/>
            <a:ext cx="1035807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1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6349823"/>
            <a:ext cx="1137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chybí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8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707904" y="3645024"/>
            <a:ext cx="5040560" cy="2952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433" y="4509120"/>
            <a:ext cx="2057394" cy="8846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899" y="4211980"/>
            <a:ext cx="2114438" cy="909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393799"/>
            <a:ext cx="1899903" cy="8169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2085" y="2728824"/>
            <a:ext cx="1130504" cy="12165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36928" y="2348705"/>
            <a:ext cx="1286249" cy="12165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19" y="2120564"/>
            <a:ext cx="1130504" cy="12165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4451" y="1359265"/>
            <a:ext cx="1369753" cy="21334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81249" y="1988840"/>
            <a:ext cx="1369753" cy="2039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9000"/>
                    </a14:imgEffect>
                    <a14:imgEffect>
                      <a14:brightnessContrast bright="-1000"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31640" y="2006042"/>
            <a:ext cx="1369753" cy="229266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755574" y="284784"/>
            <a:ext cx="1478902" cy="63171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2267742" y="480994"/>
            <a:ext cx="1638559" cy="7515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976935" y="161455"/>
            <a:ext cx="1152128" cy="63907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35" y="4165163"/>
            <a:ext cx="1100877" cy="19120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510" y="4437774"/>
            <a:ext cx="1100877" cy="19120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927" y="4509120"/>
            <a:ext cx="1017308" cy="176690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308304" y="238669"/>
            <a:ext cx="1035807" cy="186204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1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6349823"/>
            <a:ext cx="1190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chybí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37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96500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89</Words>
  <Application>Microsoft Office PowerPoint</Application>
  <PresentationFormat>Předvádění na obrazovce (4:3)</PresentationFormat>
  <Paragraphs>31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 POČÍTÁNÍ  DO  3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36</cp:revision>
  <dcterms:created xsi:type="dcterms:W3CDTF">2011-05-07T19:32:38Z</dcterms:created>
  <dcterms:modified xsi:type="dcterms:W3CDTF">2011-09-05T15:51:57Z</dcterms:modified>
</cp:coreProperties>
</file>