
<file path=[Content_Types].xml><?xml version="1.0" encoding="utf-8"?>
<Types xmlns="http://schemas.openxmlformats.org/package/2006/content-types">
  <Default Extension="tmp"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4" r:id="rId2"/>
    <p:sldId id="256" r:id="rId3"/>
    <p:sldId id="257" r:id="rId4"/>
    <p:sldId id="258" r:id="rId5"/>
    <p:sldId id="259" r:id="rId6"/>
    <p:sldId id="260" r:id="rId7"/>
    <p:sldId id="261" r:id="rId8"/>
    <p:sldId id="262" r:id="rId9"/>
    <p:sldId id="263"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56" autoAdjust="0"/>
    <p:restoredTop sz="93961" autoAdjust="0"/>
  </p:normalViewPr>
  <p:slideViewPr>
    <p:cSldViewPr>
      <p:cViewPr>
        <p:scale>
          <a:sx n="91" d="100"/>
          <a:sy n="91" d="100"/>
        </p:scale>
        <p:origin x="-76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1406020"/>
            <a:ext cx="6172199" cy="2251579"/>
          </a:xfrm>
        </p:spPr>
        <p:txBody>
          <a:bodyPr lIns="0" rIns="0" anchor="t">
            <a:noAutofit/>
          </a:bodyPr>
          <a:lstStyle>
            <a:lvl1pPr>
              <a:defRPr sz="6600"/>
            </a:lvl1pPr>
          </a:lstStyle>
          <a:p>
            <a:r>
              <a:rPr lang="cs-CZ" smtClean="0"/>
              <a:t>Kliknutím lze upravit styl.</a:t>
            </a:r>
            <a:endParaRPr lang="en-US" dirty="0"/>
          </a:p>
        </p:txBody>
      </p:sp>
      <p:sp>
        <p:nvSpPr>
          <p:cNvPr id="3" name="Subtitle 2"/>
          <p:cNvSpPr>
            <a:spLocks noGrp="1"/>
          </p:cNvSpPr>
          <p:nvPr>
            <p:ph type="subTitle" idx="1"/>
          </p:nvPr>
        </p:nvSpPr>
        <p:spPr>
          <a:xfrm>
            <a:off x="1066800" y="3905864"/>
            <a:ext cx="6172200" cy="1123336"/>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48C75EF3-5735-4A97-90B4-05539F3E1BB1}" type="datetimeFigureOut">
              <a:rPr lang="cs-CZ" smtClean="0"/>
              <a:t>31.3.2014</a:t>
            </a:fld>
            <a:endParaRPr lang="cs-CZ"/>
          </a:p>
        </p:txBody>
      </p:sp>
      <p:sp>
        <p:nvSpPr>
          <p:cNvPr id="8" name="Slide Number Placeholder 7"/>
          <p:cNvSpPr>
            <a:spLocks noGrp="1"/>
          </p:cNvSpPr>
          <p:nvPr>
            <p:ph type="sldNum" sz="quarter" idx="11"/>
          </p:nvPr>
        </p:nvSpPr>
        <p:spPr/>
        <p:txBody>
          <a:bodyPr/>
          <a:lstStyle/>
          <a:p>
            <a:fld id="{4BF350CB-3887-4C01-9EB6-05C5AAC601FF}"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8" name="Content Placeholder 7"/>
          <p:cNvSpPr>
            <a:spLocks noGrp="1"/>
          </p:cNvSpPr>
          <p:nvPr>
            <p:ph sz="quarter" idx="13"/>
          </p:nvPr>
        </p:nvSpPr>
        <p:spPr>
          <a:xfrm>
            <a:off x="3456432" y="1545336"/>
            <a:ext cx="4224528" cy="38862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9" name="Date Placeholder 8"/>
          <p:cNvSpPr>
            <a:spLocks noGrp="1"/>
          </p:cNvSpPr>
          <p:nvPr>
            <p:ph type="dt" sz="half" idx="14"/>
          </p:nvPr>
        </p:nvSpPr>
        <p:spPr/>
        <p:txBody>
          <a:bodyPr/>
          <a:lstStyle/>
          <a:p>
            <a:fld id="{48C75EF3-5735-4A97-90B4-05539F3E1BB1}" type="datetimeFigureOut">
              <a:rPr lang="cs-CZ" smtClean="0"/>
              <a:t>31.3.2014</a:t>
            </a:fld>
            <a:endParaRPr lang="cs-CZ"/>
          </a:p>
        </p:txBody>
      </p:sp>
      <p:sp>
        <p:nvSpPr>
          <p:cNvPr id="10" name="Slide Number Placeholder 9"/>
          <p:cNvSpPr>
            <a:spLocks noGrp="1"/>
          </p:cNvSpPr>
          <p:nvPr>
            <p:ph type="sldNum" sz="quarter" idx="15"/>
          </p:nvPr>
        </p:nvSpPr>
        <p:spPr/>
        <p:txBody>
          <a:bodyPr/>
          <a:lstStyle/>
          <a:p>
            <a:fld id="{4BF350CB-3887-4C01-9EB6-05C5AAC601FF}" type="slidenum">
              <a:rPr lang="cs-CZ" smtClean="0"/>
              <a:t>‹#›</a:t>
            </a:fld>
            <a:endParaRPr lang="cs-CZ"/>
          </a:p>
        </p:txBody>
      </p:sp>
      <p:sp>
        <p:nvSpPr>
          <p:cNvPr id="11" name="Footer Placeholder 10"/>
          <p:cNvSpPr>
            <a:spLocks noGrp="1"/>
          </p:cNvSpPr>
          <p:nvPr>
            <p:ph type="ftr" sz="quarter" idx="16"/>
          </p:nvPr>
        </p:nvSpPr>
        <p:spPr/>
        <p:txBody>
          <a:bodyPr/>
          <a:lstStyle/>
          <a:p>
            <a:endParaRPr lang="cs-CZ"/>
          </a:p>
        </p:txBody>
      </p:sp>
      <p:sp>
        <p:nvSpPr>
          <p:cNvPr id="12" name="Title 11"/>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069848" y="1472184"/>
            <a:ext cx="6172200" cy="2130552"/>
          </a:xfrm>
        </p:spPr>
        <p:txBody>
          <a:bodyPr anchor="t">
            <a:noAutofit/>
          </a:bodyPr>
          <a:lstStyle>
            <a:lvl1pPr algn="l">
              <a:defRPr sz="4800" b="1" cap="all"/>
            </a:lvl1pPr>
          </a:lstStyle>
          <a:p>
            <a:r>
              <a:rPr lang="cs-CZ" smtClean="0"/>
              <a:t>Kliknutím lze upravit styl.</a:t>
            </a:r>
            <a:endParaRPr lang="en-US" dirty="0"/>
          </a:p>
        </p:txBody>
      </p:sp>
      <p:sp>
        <p:nvSpPr>
          <p:cNvPr id="3" name="Text Placeholder 2"/>
          <p:cNvSpPr>
            <a:spLocks noGrp="1"/>
          </p:cNvSpPr>
          <p:nvPr>
            <p:ph type="body" idx="1"/>
          </p:nvPr>
        </p:nvSpPr>
        <p:spPr>
          <a:xfrm>
            <a:off x="1069848" y="3886200"/>
            <a:ext cx="6172200" cy="914400"/>
          </a:xfrm>
        </p:spPr>
        <p:txBody>
          <a:bodyPr anchor="t">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48C75EF3-5735-4A97-90B4-05539F3E1BB1}" type="datetimeFigureOut">
              <a:rPr lang="cs-CZ" smtClean="0"/>
              <a:t>31.3.2014</a:t>
            </a:fld>
            <a:endParaRPr lang="cs-CZ"/>
          </a:p>
        </p:txBody>
      </p:sp>
      <p:sp>
        <p:nvSpPr>
          <p:cNvPr id="8" name="Slide Number Placeholder 7"/>
          <p:cNvSpPr>
            <a:spLocks noGrp="1"/>
          </p:cNvSpPr>
          <p:nvPr>
            <p:ph type="sldNum" sz="quarter" idx="11"/>
          </p:nvPr>
        </p:nvSpPr>
        <p:spPr/>
        <p:txBody>
          <a:bodyPr/>
          <a:lstStyle/>
          <a:p>
            <a:fld id="{4BF350CB-3887-4C01-9EB6-05C5AAC601FF}"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93776" y="609600"/>
            <a:ext cx="3616325" cy="1066800"/>
          </a:xfrm>
        </p:spPr>
        <p:txBody>
          <a:bodyPr/>
          <a:lstStyle/>
          <a:p>
            <a:r>
              <a:rPr lang="cs-CZ" smtClean="0"/>
              <a:t>Kliknutím lze upravit styl.</a:t>
            </a:r>
            <a:endParaRPr lang="en-US" dirty="0"/>
          </a:p>
        </p:txBody>
      </p:sp>
      <p:sp>
        <p:nvSpPr>
          <p:cNvPr id="3" name="Content Placeholder 2"/>
          <p:cNvSpPr>
            <a:spLocks noGrp="1"/>
          </p:cNvSpPr>
          <p:nvPr>
            <p:ph sz="half" idx="1"/>
          </p:nvPr>
        </p:nvSpPr>
        <p:spPr>
          <a:xfrm>
            <a:off x="4486998" y="1915859"/>
            <a:ext cx="3646966" cy="2881426"/>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96754" y="1915881"/>
            <a:ext cx="3639311" cy="2881398"/>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9" name="Date Placeholder 8"/>
          <p:cNvSpPr>
            <a:spLocks noGrp="1"/>
          </p:cNvSpPr>
          <p:nvPr>
            <p:ph type="dt" sz="half" idx="10"/>
          </p:nvPr>
        </p:nvSpPr>
        <p:spPr/>
        <p:txBody>
          <a:bodyPr/>
          <a:lstStyle/>
          <a:p>
            <a:fld id="{48C75EF3-5735-4A97-90B4-05539F3E1BB1}" type="datetimeFigureOut">
              <a:rPr lang="cs-CZ" smtClean="0"/>
              <a:t>31.3.2014</a:t>
            </a:fld>
            <a:endParaRPr lang="cs-CZ"/>
          </a:p>
        </p:txBody>
      </p:sp>
      <p:sp>
        <p:nvSpPr>
          <p:cNvPr id="10" name="Slide Number Placeholder 9"/>
          <p:cNvSpPr>
            <a:spLocks noGrp="1"/>
          </p:cNvSpPr>
          <p:nvPr>
            <p:ph type="sldNum" sz="quarter" idx="11"/>
          </p:nvPr>
        </p:nvSpPr>
        <p:spPr/>
        <p:txBody>
          <a:bodyPr/>
          <a:lstStyle/>
          <a:p>
            <a:fld id="{4BF350CB-3887-4C01-9EB6-05C5AAC601FF}" type="slidenum">
              <a:rPr lang="cs-CZ" smtClean="0"/>
              <a:t>‹#›</a:t>
            </a:fld>
            <a:endParaRPr lang="cs-CZ"/>
          </a:p>
        </p:txBody>
      </p:sp>
      <p:sp>
        <p:nvSpPr>
          <p:cNvPr id="11" name="Footer Placeholder 10"/>
          <p:cNvSpPr>
            <a:spLocks noGrp="1"/>
          </p:cNvSpPr>
          <p:nvPr>
            <p:ph type="ftr" sz="quarter" idx="12"/>
          </p:nvPr>
        </p:nvSpPr>
        <p:spPr>
          <a:xfrm>
            <a:off x="493776" y="6356350"/>
            <a:ext cx="5102352" cy="365125"/>
          </a:xfrm>
        </p:spPr>
        <p:txBody>
          <a:bodyPr/>
          <a:lstStyle/>
          <a:p>
            <a:endParaRPr lang="cs-CZ"/>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93776" y="609600"/>
            <a:ext cx="3615734" cy="1066799"/>
          </a:xfrm>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495301" y="1916113"/>
            <a:ext cx="3638550"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95300" y="2860676"/>
            <a:ext cx="3638550" cy="2882899"/>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492625" y="1916113"/>
            <a:ext cx="3660775"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492626" y="2860676"/>
            <a:ext cx="3651250" cy="2882900"/>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0" name="Date Placeholder 9"/>
          <p:cNvSpPr>
            <a:spLocks noGrp="1"/>
          </p:cNvSpPr>
          <p:nvPr>
            <p:ph type="dt" sz="half" idx="10"/>
          </p:nvPr>
        </p:nvSpPr>
        <p:spPr/>
        <p:txBody>
          <a:bodyPr/>
          <a:lstStyle/>
          <a:p>
            <a:fld id="{48C75EF3-5735-4A97-90B4-05539F3E1BB1}" type="datetimeFigureOut">
              <a:rPr lang="cs-CZ" smtClean="0"/>
              <a:t>31.3.2014</a:t>
            </a:fld>
            <a:endParaRPr lang="cs-CZ"/>
          </a:p>
        </p:txBody>
      </p:sp>
      <p:sp>
        <p:nvSpPr>
          <p:cNvPr id="11" name="Slide Number Placeholder 10"/>
          <p:cNvSpPr>
            <a:spLocks noGrp="1"/>
          </p:cNvSpPr>
          <p:nvPr>
            <p:ph type="sldNum" sz="quarter" idx="11"/>
          </p:nvPr>
        </p:nvSpPr>
        <p:spPr/>
        <p:txBody>
          <a:bodyPr/>
          <a:lstStyle/>
          <a:p>
            <a:fld id="{4BF350CB-3887-4C01-9EB6-05C5AAC601FF}" type="slidenum">
              <a:rPr lang="cs-CZ" smtClean="0"/>
              <a:t>‹#›</a:t>
            </a:fld>
            <a:endParaRPr lang="cs-CZ"/>
          </a:p>
        </p:txBody>
      </p:sp>
      <p:sp>
        <p:nvSpPr>
          <p:cNvPr id="12" name="Footer Placeholder 11"/>
          <p:cNvSpPr>
            <a:spLocks noGrp="1"/>
          </p:cNvSpPr>
          <p:nvPr>
            <p:ph type="ftr" sz="quarter" idx="12"/>
          </p:nvPr>
        </p:nvSpPr>
        <p:spPr>
          <a:xfrm>
            <a:off x="493776" y="6356350"/>
            <a:ext cx="5102352" cy="365125"/>
          </a:xfrm>
        </p:spPr>
        <p:txBody>
          <a:bodyPr/>
          <a:lstStyle/>
          <a:p>
            <a:endParaRPr lang="cs-CZ"/>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7162800" y="1551543"/>
            <a:ext cx="1828800" cy="365125"/>
          </a:xfrm>
        </p:spPr>
        <p:txBody>
          <a:bodyPr/>
          <a:lstStyle/>
          <a:p>
            <a:fld id="{48C75EF3-5735-4A97-90B4-05539F3E1BB1}" type="datetimeFigureOut">
              <a:rPr lang="cs-CZ" smtClean="0"/>
              <a:t>31.3.2014</a:t>
            </a:fld>
            <a:endParaRPr lang="cs-CZ"/>
          </a:p>
        </p:txBody>
      </p:sp>
      <p:sp>
        <p:nvSpPr>
          <p:cNvPr id="5" name="Title 4"/>
          <p:cNvSpPr>
            <a:spLocks noGrp="1"/>
          </p:cNvSpPr>
          <p:nvPr>
            <p:ph type="title"/>
          </p:nvPr>
        </p:nvSpPr>
        <p:spPr/>
        <p:txBody>
          <a:bodyPr/>
          <a:lstStyle/>
          <a:p>
            <a:r>
              <a:rPr lang="cs-CZ" smtClean="0"/>
              <a:t>Kliknutím lze upravit styl.</a:t>
            </a:r>
            <a:endParaRPr lang="en-US" dirty="0"/>
          </a:p>
        </p:txBody>
      </p:sp>
      <p:sp>
        <p:nvSpPr>
          <p:cNvPr id="4" name="Slide Number Placeholder 3"/>
          <p:cNvSpPr>
            <a:spLocks noGrp="1"/>
          </p:cNvSpPr>
          <p:nvPr>
            <p:ph type="sldNum" sz="quarter" idx="11"/>
          </p:nvPr>
        </p:nvSpPr>
        <p:spPr/>
        <p:txBody>
          <a:bodyPr/>
          <a:lstStyle/>
          <a:p>
            <a:fld id="{4BF350CB-3887-4C01-9EB6-05C5AAC601FF}" type="slidenum">
              <a:rPr lang="cs-CZ" smtClean="0"/>
              <a:t>‹#›</a:t>
            </a:fld>
            <a:endParaRPr lang="cs-CZ"/>
          </a:p>
        </p:txBody>
      </p:sp>
      <p:sp>
        <p:nvSpPr>
          <p:cNvPr id="6" name="Footer Placeholder 5"/>
          <p:cNvSpPr>
            <a:spLocks noGrp="1"/>
          </p:cNvSpPr>
          <p:nvPr>
            <p:ph type="ftr" sz="quarter" idx="12"/>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C75EF3-5735-4A97-90B4-05539F3E1BB1}" type="datetimeFigureOut">
              <a:rPr lang="cs-CZ" smtClean="0"/>
              <a:t>31.3.2014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4BF350CB-3887-4C01-9EB6-05C5AAC601FF}"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9450" y="1920876"/>
            <a:ext cx="3654425" cy="2889249"/>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2" name="Title 1"/>
          <p:cNvSpPr>
            <a:spLocks noGrp="1"/>
          </p:cNvSpPr>
          <p:nvPr>
            <p:ph type="title"/>
          </p:nvPr>
        </p:nvSpPr>
        <p:spPr>
          <a:xfrm>
            <a:off x="493776" y="606425"/>
            <a:ext cx="3629025" cy="1041400"/>
          </a:xfrm>
        </p:spPr>
        <p:txBody>
          <a:bodyPr anchor="t">
            <a:normAutofit/>
          </a:bodyPr>
          <a:lstStyle>
            <a:lvl1pPr algn="l">
              <a:defRPr sz="1800" b="1"/>
            </a:lvl1pPr>
          </a:lstStyle>
          <a:p>
            <a:r>
              <a:rPr lang="cs-CZ" smtClean="0"/>
              <a:t>Kliknutím lze upravit styl.</a:t>
            </a:r>
            <a:endParaRPr lang="en-US" dirty="0"/>
          </a:p>
        </p:txBody>
      </p:sp>
      <p:sp>
        <p:nvSpPr>
          <p:cNvPr id="4" name="Text Placeholder 3"/>
          <p:cNvSpPr>
            <a:spLocks noGrp="1"/>
          </p:cNvSpPr>
          <p:nvPr>
            <p:ph type="body" sz="half" idx="2"/>
          </p:nvPr>
        </p:nvSpPr>
        <p:spPr>
          <a:xfrm>
            <a:off x="495300" y="1920875"/>
            <a:ext cx="3629025" cy="1812925"/>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8" name="Date Placeholder 7"/>
          <p:cNvSpPr>
            <a:spLocks noGrp="1"/>
          </p:cNvSpPr>
          <p:nvPr>
            <p:ph type="dt" sz="half" idx="10"/>
          </p:nvPr>
        </p:nvSpPr>
        <p:spPr/>
        <p:txBody>
          <a:bodyPr/>
          <a:lstStyle/>
          <a:p>
            <a:fld id="{48C75EF3-5735-4A97-90B4-05539F3E1BB1}" type="datetimeFigureOut">
              <a:rPr lang="cs-CZ" smtClean="0"/>
              <a:t>31.3.2014</a:t>
            </a:fld>
            <a:endParaRPr lang="cs-CZ"/>
          </a:p>
        </p:txBody>
      </p:sp>
      <p:sp>
        <p:nvSpPr>
          <p:cNvPr id="9" name="Slide Number Placeholder 8"/>
          <p:cNvSpPr>
            <a:spLocks noGrp="1"/>
          </p:cNvSpPr>
          <p:nvPr>
            <p:ph type="sldNum" sz="quarter" idx="11"/>
          </p:nvPr>
        </p:nvSpPr>
        <p:spPr/>
        <p:txBody>
          <a:bodyPr/>
          <a:lstStyle/>
          <a:p>
            <a:fld id="{4BF350CB-3887-4C01-9EB6-05C5AAC601FF}" type="slidenum">
              <a:rPr lang="cs-CZ" smtClean="0"/>
              <a:t>‹#›</a:t>
            </a:fld>
            <a:endParaRPr lang="cs-CZ"/>
          </a:p>
        </p:txBody>
      </p:sp>
      <p:sp>
        <p:nvSpPr>
          <p:cNvPr id="10" name="Footer Placeholder 9"/>
          <p:cNvSpPr>
            <a:spLocks noGrp="1"/>
          </p:cNvSpPr>
          <p:nvPr>
            <p:ph type="ftr" sz="quarter" idx="12"/>
          </p:nvPr>
        </p:nvSpPr>
        <p:spPr>
          <a:xfrm>
            <a:off x="493776" y="6356350"/>
            <a:ext cx="5102352" cy="365125"/>
          </a:xfrm>
        </p:spPr>
        <p:txBody>
          <a:bodyPr/>
          <a:lstStyle/>
          <a:p>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93776" y="600074"/>
            <a:ext cx="2074862" cy="1981201"/>
          </a:xfrm>
          <a:ln>
            <a:noFill/>
          </a:ln>
        </p:spPr>
        <p:txBody>
          <a:bodyPr anchor="t">
            <a:normAutofit/>
          </a:bodyPr>
          <a:lstStyle>
            <a:lvl1pPr algn="l">
              <a:defRPr sz="1800" b="0"/>
            </a:lvl1pPr>
          </a:lstStyle>
          <a:p>
            <a:r>
              <a:rPr lang="cs-CZ" smtClean="0"/>
              <a:t>Kliknutím lze upravit styl.</a:t>
            </a:r>
            <a:endParaRPr lang="en-US" dirty="0"/>
          </a:p>
        </p:txBody>
      </p:sp>
      <p:sp>
        <p:nvSpPr>
          <p:cNvPr id="3" name="Picture Placeholder 2"/>
          <p:cNvSpPr>
            <a:spLocks noGrp="1"/>
          </p:cNvSpPr>
          <p:nvPr>
            <p:ph type="pic" idx="1"/>
          </p:nvPr>
        </p:nvSpPr>
        <p:spPr>
          <a:xfrm>
            <a:off x="2963862" y="1650999"/>
            <a:ext cx="5627687" cy="42207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2963862" y="614363"/>
            <a:ext cx="3741738" cy="909637"/>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8" name="Date Placeholder 7"/>
          <p:cNvSpPr>
            <a:spLocks noGrp="1"/>
          </p:cNvSpPr>
          <p:nvPr>
            <p:ph type="dt" sz="half" idx="10"/>
          </p:nvPr>
        </p:nvSpPr>
        <p:spPr/>
        <p:txBody>
          <a:bodyPr/>
          <a:lstStyle/>
          <a:p>
            <a:fld id="{48C75EF3-5735-4A97-90B4-05539F3E1BB1}" type="datetimeFigureOut">
              <a:rPr lang="cs-CZ" smtClean="0"/>
              <a:t>31.3.2014</a:t>
            </a:fld>
            <a:endParaRPr lang="cs-CZ"/>
          </a:p>
        </p:txBody>
      </p:sp>
      <p:sp>
        <p:nvSpPr>
          <p:cNvPr id="9" name="Slide Number Placeholder 8"/>
          <p:cNvSpPr>
            <a:spLocks noGrp="1"/>
          </p:cNvSpPr>
          <p:nvPr>
            <p:ph type="sldNum" sz="quarter" idx="11"/>
          </p:nvPr>
        </p:nvSpPr>
        <p:spPr/>
        <p:txBody>
          <a:bodyPr/>
          <a:lstStyle/>
          <a:p>
            <a:fld id="{4BF350CB-3887-4C01-9EB6-05C5AAC601FF}" type="slidenum">
              <a:rPr lang="cs-CZ" smtClean="0"/>
              <a:t>‹#›</a:t>
            </a:fld>
            <a:endParaRPr lang="cs-CZ"/>
          </a:p>
        </p:txBody>
      </p:sp>
      <p:sp>
        <p:nvSpPr>
          <p:cNvPr id="10" name="Footer Placeholder 9"/>
          <p:cNvSpPr>
            <a:spLocks noGrp="1"/>
          </p:cNvSpPr>
          <p:nvPr>
            <p:ph type="ftr" sz="quarter" idx="12"/>
          </p:nvPr>
        </p:nvSpPr>
        <p:spPr>
          <a:xfrm>
            <a:off x="493776" y="6356350"/>
            <a:ext cx="5102352" cy="365125"/>
          </a:xfrm>
        </p:spPr>
        <p:txBody>
          <a:bodyPr/>
          <a:lstStyle/>
          <a:p>
            <a:endParaRPr lang="cs-CZ"/>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a:xfrm>
            <a:off x="3454400" y="1554480"/>
            <a:ext cx="4222308" cy="3886202"/>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48C75EF3-5735-4A97-90B4-05539F3E1BB1}" type="datetimeFigureOut">
              <a:rPr lang="cs-CZ" smtClean="0"/>
              <a:t>31.3.2014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BF350CB-3887-4C01-9EB6-05C5AAC601FF}"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69848" y="1554480"/>
            <a:ext cx="2075688" cy="3886200"/>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3456432" y="1554480"/>
            <a:ext cx="4224528" cy="3886200"/>
          </a:xfrm>
        </p:spPr>
        <p:txBody>
          <a:bodyPr vert="eaVert"/>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8C75EF3-5735-4A97-90B4-05539F3E1BB1}" type="datetimeFigureOut">
              <a:rPr lang="cs-CZ" smtClean="0"/>
              <a:t>31.3.2014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BF350CB-3887-4C01-9EB6-05C5AAC601FF}" type="slidenum">
              <a:rPr lang="cs-CZ" smtClean="0"/>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1554480"/>
            <a:ext cx="2073348" cy="1979466"/>
          </a:xfrm>
          <a:prstGeom prst="rect">
            <a:avLst/>
          </a:prstGeom>
        </p:spPr>
        <p:txBody>
          <a:bodyPr vert="horz" lIns="91440" tIns="45720" rIns="91440" bIns="45720" rtlCol="0" anchor="t">
            <a:normAutofit/>
          </a:bodyPr>
          <a:lstStyle/>
          <a:p>
            <a:r>
              <a:rPr lang="cs-CZ" smtClean="0"/>
              <a:t>Kliknutím lze upravit styl.</a:t>
            </a:r>
            <a:endParaRPr lang="en-US" dirty="0"/>
          </a:p>
        </p:txBody>
      </p:sp>
      <p:sp>
        <p:nvSpPr>
          <p:cNvPr id="3" name="Text Placeholder 2"/>
          <p:cNvSpPr>
            <a:spLocks noGrp="1"/>
          </p:cNvSpPr>
          <p:nvPr>
            <p:ph type="body" idx="1"/>
          </p:nvPr>
        </p:nvSpPr>
        <p:spPr>
          <a:xfrm>
            <a:off x="3454400" y="1547036"/>
            <a:ext cx="4222308" cy="3886202"/>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7162800" y="189468"/>
            <a:ext cx="1828800"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48C75EF3-5735-4A97-90B4-05539F3E1BB1}" type="datetimeFigureOut">
              <a:rPr lang="cs-CZ" smtClean="0"/>
              <a:t>31.3.2014</a:t>
            </a:fld>
            <a:endParaRPr lang="cs-CZ"/>
          </a:p>
        </p:txBody>
      </p:sp>
      <p:sp>
        <p:nvSpPr>
          <p:cNvPr id="5" name="Footer Placeholder 4"/>
          <p:cNvSpPr>
            <a:spLocks noGrp="1"/>
          </p:cNvSpPr>
          <p:nvPr>
            <p:ph type="ftr" sz="quarter" idx="3"/>
          </p:nvPr>
        </p:nvSpPr>
        <p:spPr>
          <a:xfrm>
            <a:off x="1069848" y="6356350"/>
            <a:ext cx="5102352" cy="365125"/>
          </a:xfrm>
          <a:prstGeom prst="rect">
            <a:avLst/>
          </a:prstGeom>
        </p:spPr>
        <p:txBody>
          <a:bodyPr vert="horz" lIns="91440" tIns="45720" rIns="91440" bIns="45720" rtlCol="0" anchor="t"/>
          <a:lstStyle>
            <a:lvl1pPr algn="l">
              <a:defRPr sz="1200">
                <a:solidFill>
                  <a:schemeClr val="tx1"/>
                </a:solidFill>
              </a:defRPr>
            </a:lvl1pPr>
          </a:lstStyle>
          <a:p>
            <a:endParaRPr lang="cs-CZ"/>
          </a:p>
        </p:txBody>
      </p:sp>
      <p:sp>
        <p:nvSpPr>
          <p:cNvPr id="6" name="Slide Number Placeholder 5"/>
          <p:cNvSpPr>
            <a:spLocks noGrp="1"/>
          </p:cNvSpPr>
          <p:nvPr>
            <p:ph type="sldNum" sz="quarter" idx="4"/>
          </p:nvPr>
        </p:nvSpPr>
        <p:spPr>
          <a:xfrm>
            <a:off x="7159752" y="6356350"/>
            <a:ext cx="1137684"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4BF350CB-3887-4C01-9EB6-05C5AAC601FF}"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iming>
    <p:tnLst>
      <p:par>
        <p:cTn id="1" dur="indefinite" restart="never" nodeType="tmRoot"/>
      </p:par>
    </p:tnLst>
  </p:timing>
  <p:txStyles>
    <p:titleStyle>
      <a:lvl1pPr algn="l" defTabSz="914400" rtl="0" eaLnBrk="1" latinLnBrk="0" hangingPunct="1">
        <a:spcBef>
          <a:spcPct val="0"/>
        </a:spcBef>
        <a:buNone/>
        <a:defRPr sz="18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tmp"/><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upload.wikimedia.org/wikipedia/commons/f/f2/Atelier_de_Nicolas_de_Largilli%C3%A8re,_portrait_de_Voltaire,_d%C3%A9tail_(mus%C3%A9e_Carnavalet)_-002.jpg" TargetMode="External"/><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jpe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hyperlink" Target="//upload.wikimedia.org/wikipedia/commons/b/b6/Voltaire_statue,_Ferney.JPG"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jpeg"/><Relationship Id="rId1" Type="http://schemas.openxmlformats.org/officeDocument/2006/relationships/slideLayout" Target="../slideLayouts/slideLayout1.xml"/><Relationship Id="rId5" Type="http://schemas.openxmlformats.org/officeDocument/2006/relationships/image" Target="../media/image9.jpeg"/><Relationship Id="rId4" Type="http://schemas.openxmlformats.org/officeDocument/2006/relationships/hyperlink" Target="http://upload.wikimedia.org/wikipedia/commons/8/89/VoltaireCandidFrontis+Chap01-1762.jpg"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www.deism.com/images/Voltaire.jpg" TargetMode="External"/><Relationship Id="rId7" Type="http://schemas.openxmlformats.org/officeDocument/2006/relationships/hyperlink" Target="http://history-if.blog.cz/1110/osvicenstvi" TargetMode="External"/><Relationship Id="rId2" Type="http://schemas.openxmlformats.org/officeDocument/2006/relationships/image" Target="../media/image4.jpeg"/><Relationship Id="rId1" Type="http://schemas.openxmlformats.org/officeDocument/2006/relationships/slideLayout" Target="../slideLayouts/slideLayout1.xml"/><Relationship Id="rId6" Type="http://schemas.openxmlformats.org/officeDocument/2006/relationships/hyperlink" Target="http://www.spisovatele.cz/voltaire" TargetMode="External"/><Relationship Id="rId5" Type="http://schemas.openxmlformats.org/officeDocument/2006/relationships/hyperlink" Target="http://www.genevaairport.net/French-Sector/Enter-Ferney-Voltaire.php" TargetMode="External"/><Relationship Id="rId4" Type="http://schemas.openxmlformats.org/officeDocument/2006/relationships/hyperlink" Target="http://cs.wikipedia.org/wiki/Voltai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7691" name="Group 43"/>
          <p:cNvGraphicFramePr>
            <a:graphicFrameLocks noGrp="1"/>
          </p:cNvGraphicFramePr>
          <p:nvPr>
            <p:ph idx="4294967295"/>
            <p:extLst>
              <p:ext uri="{D42A27DB-BD31-4B8C-83A1-F6EECF244321}">
                <p14:modId xmlns:p14="http://schemas.microsoft.com/office/powerpoint/2010/main" val="1818909997"/>
              </p:ext>
            </p:extLst>
          </p:nvPr>
        </p:nvGraphicFramePr>
        <p:xfrm>
          <a:off x="449172" y="1963290"/>
          <a:ext cx="8362950" cy="4920046"/>
        </p:xfrm>
        <a:graphic>
          <a:graphicData uri="http://schemas.openxmlformats.org/drawingml/2006/table">
            <a:tbl>
              <a:tblPr/>
              <a:tblGrid>
                <a:gridCol w="2132013"/>
                <a:gridCol w="6230937"/>
              </a:tblGrid>
              <a:tr h="455133">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1" i="0" u="none" strike="noStrike" cap="none" normalizeH="0" baseline="0" dirty="0" smtClean="0">
                          <a:ln>
                            <a:noFill/>
                          </a:ln>
                          <a:solidFill>
                            <a:srgbClr val="FFFFFF"/>
                          </a:solidFill>
                          <a:effectLst/>
                          <a:latin typeface="Century Gothic" pitchFamily="34" charset="0"/>
                          <a:cs typeface="Times New Roman" pitchFamily="18" charset="0"/>
                        </a:rPr>
                        <a:t>Číslo projektu</a:t>
                      </a:r>
                      <a:endParaRPr kumimoji="0" lang="cs-CZ" sz="1700" b="1" i="0" u="none" strike="noStrike" cap="none" normalizeH="0" baseline="0" dirty="0" smtClean="0">
                        <a:ln>
                          <a:noFill/>
                        </a:ln>
                        <a:solidFill>
                          <a:srgbClr val="FFFFFF"/>
                        </a:solidFill>
                        <a:effectLst/>
                        <a:latin typeface="Calibri" pitchFamily="34" charset="0"/>
                        <a:ea typeface="Calibri" pitchFamily="34" charset="0"/>
                        <a:cs typeface="Times New Roman" pitchFamily="18" charset="0"/>
                      </a:endParaRPr>
                    </a:p>
                  </a:txBody>
                  <a:tcPr marL="91436" marR="91436"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1" i="0" u="none" strike="noStrike" cap="none" normalizeH="0" baseline="0" dirty="0" smtClean="0">
                          <a:ln>
                            <a:noFill/>
                          </a:ln>
                          <a:solidFill>
                            <a:srgbClr val="FFFFFF"/>
                          </a:solidFill>
                          <a:effectLst/>
                          <a:latin typeface="Calibri" pitchFamily="34" charset="0"/>
                          <a:ea typeface="Calibri" pitchFamily="34" charset="0"/>
                          <a:cs typeface="Times New Roman" pitchFamily="18" charset="0"/>
                        </a:rPr>
                        <a:t>OP VK 1.5 25549863</a:t>
                      </a:r>
                    </a:p>
                  </a:txBody>
                  <a:tcPr marL="91436" marR="91436"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55133">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1" i="0" u="none" strike="noStrike" cap="none" normalizeH="0" baseline="0" dirty="0" smtClean="0">
                          <a:ln>
                            <a:noFill/>
                          </a:ln>
                          <a:solidFill>
                            <a:srgbClr val="000000"/>
                          </a:solidFill>
                          <a:effectLst/>
                          <a:latin typeface="Century Gothic" pitchFamily="34" charset="0"/>
                          <a:cs typeface="Times New Roman" pitchFamily="18" charset="0"/>
                        </a:rPr>
                        <a:t>Název projektu</a:t>
                      </a:r>
                      <a:endParaRPr kumimoji="0" lang="cs-CZ" sz="17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0" i="0" u="none" strike="noStrike" cap="none" normalizeH="0" baseline="0" dirty="0" smtClean="0">
                          <a:ln>
                            <a:noFill/>
                          </a:ln>
                          <a:solidFill>
                            <a:srgbClr val="000000"/>
                          </a:solidFill>
                          <a:effectLst/>
                          <a:latin typeface="Arial" charset="0"/>
                          <a:cs typeface="Times New Roman" pitchFamily="18" charset="0"/>
                        </a:rPr>
                        <a:t>Moderní škola</a:t>
                      </a:r>
                      <a:endParaRPr kumimoji="0" lang="cs-CZ" sz="17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453016">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1" i="0" u="none" strike="noStrike" cap="none" normalizeH="0" baseline="0" smtClean="0">
                          <a:ln>
                            <a:noFill/>
                          </a:ln>
                          <a:solidFill>
                            <a:srgbClr val="000000"/>
                          </a:solidFill>
                          <a:effectLst/>
                          <a:latin typeface="Century Gothic" pitchFamily="34" charset="0"/>
                          <a:cs typeface="Times New Roman" pitchFamily="18" charset="0"/>
                        </a:rPr>
                        <a:t>Název školy</a:t>
                      </a:r>
                      <a:endParaRPr kumimoji="0" lang="cs-CZ" sz="1700" b="0" i="0" u="none" strike="noStrike" cap="none" normalizeH="0" baseline="0" smtClean="0">
                        <a:ln>
                          <a:noFill/>
                        </a:ln>
                        <a:solidFill>
                          <a:srgbClr val="000000"/>
                        </a:solidFill>
                        <a:effectLst/>
                        <a:latin typeface="Calibri" pitchFamily="34" charset="0"/>
                        <a:ea typeface="Calibri" pitchFamily="34" charset="0"/>
                        <a:cs typeface="Times New Roman" pitchFamily="18" charset="0"/>
                      </a:endParaRPr>
                    </a:p>
                  </a:txBody>
                  <a:tcPr marL="91436" marR="91436"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0" i="0" u="none" strike="noStrike" cap="none" normalizeH="0" baseline="0" dirty="0" smtClean="0">
                          <a:ln>
                            <a:noFill/>
                          </a:ln>
                          <a:solidFill>
                            <a:srgbClr val="000000"/>
                          </a:solidFill>
                          <a:effectLst/>
                          <a:latin typeface="Arial" charset="0"/>
                          <a:cs typeface="Times New Roman" pitchFamily="18" charset="0"/>
                        </a:rPr>
                        <a:t>Soukromá střední škola podnikání a managementu, o.p.s.</a:t>
                      </a:r>
                      <a:endParaRPr kumimoji="0" lang="cs-CZ" sz="17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455133">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1" i="0" u="none" strike="noStrike" cap="none" normalizeH="0" baseline="0" smtClean="0">
                          <a:ln>
                            <a:noFill/>
                          </a:ln>
                          <a:solidFill>
                            <a:srgbClr val="000000"/>
                          </a:solidFill>
                          <a:effectLst/>
                          <a:latin typeface="Century Gothic" pitchFamily="34" charset="0"/>
                          <a:cs typeface="Times New Roman" pitchFamily="18" charset="0"/>
                        </a:rPr>
                        <a:t>Předmět</a:t>
                      </a:r>
                      <a:endParaRPr kumimoji="0" lang="cs-CZ" sz="1700" b="0" i="0" u="none" strike="noStrike" cap="none" normalizeH="0" baseline="0" smtClean="0">
                        <a:ln>
                          <a:noFill/>
                        </a:ln>
                        <a:solidFill>
                          <a:srgbClr val="000000"/>
                        </a:solidFill>
                        <a:effectLst/>
                        <a:latin typeface="Calibri" pitchFamily="34" charset="0"/>
                        <a:ea typeface="Calibri" pitchFamily="34" charset="0"/>
                        <a:cs typeface="Times New Roman" pitchFamily="18" charset="0"/>
                      </a:endParaRPr>
                    </a:p>
                  </a:txBody>
                  <a:tcPr marL="91436" marR="91436"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Český jazyk a </a:t>
                      </a:r>
                      <a:r>
                        <a:rPr kumimoji="0" lang="cs-CZ" sz="17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literatura (</a:t>
                      </a:r>
                      <a:r>
                        <a:rPr kumimoji="0" lang="cs-CZ" sz="1700" b="0" i="0" u="none" strike="noStrike" cap="none" normalizeH="0" baseline="0" smtClean="0">
                          <a:ln>
                            <a:noFill/>
                          </a:ln>
                          <a:solidFill>
                            <a:srgbClr val="000000"/>
                          </a:solidFill>
                          <a:effectLst/>
                          <a:latin typeface="Calibri" pitchFamily="34" charset="0"/>
                          <a:ea typeface="Calibri" pitchFamily="34" charset="0"/>
                          <a:cs typeface="Times New Roman" pitchFamily="18" charset="0"/>
                        </a:rPr>
                        <a:t>klíčová aktivita III/2)</a:t>
                      </a:r>
                      <a:endParaRPr kumimoji="0" lang="cs-CZ" sz="17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455133">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1" i="0" u="none" strike="noStrike" cap="none" normalizeH="0" baseline="0" smtClean="0">
                          <a:ln>
                            <a:noFill/>
                          </a:ln>
                          <a:solidFill>
                            <a:srgbClr val="000000"/>
                          </a:solidFill>
                          <a:effectLst/>
                          <a:latin typeface="Century Gothic" pitchFamily="34" charset="0"/>
                          <a:cs typeface="Times New Roman" pitchFamily="18" charset="0"/>
                        </a:rPr>
                        <a:t>Téma</a:t>
                      </a:r>
                      <a:endParaRPr kumimoji="0" lang="cs-CZ" sz="1700" b="0" i="0" u="none" strike="noStrike" cap="none" normalizeH="0" baseline="0" smtClean="0">
                        <a:ln>
                          <a:noFill/>
                        </a:ln>
                        <a:solidFill>
                          <a:srgbClr val="000000"/>
                        </a:solidFill>
                        <a:effectLst/>
                        <a:latin typeface="Calibri" pitchFamily="34" charset="0"/>
                        <a:ea typeface="Calibri" pitchFamily="34" charset="0"/>
                        <a:cs typeface="Times New Roman" pitchFamily="18" charset="0"/>
                      </a:endParaRPr>
                    </a:p>
                  </a:txBody>
                  <a:tcPr marL="91436" marR="91436"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0" i="0" u="none" strike="noStrike" cap="none" normalizeH="0" baseline="0" dirty="0" err="1" smtClean="0">
                          <a:ln>
                            <a:noFill/>
                          </a:ln>
                          <a:solidFill>
                            <a:srgbClr val="000000"/>
                          </a:solidFill>
                          <a:effectLst/>
                          <a:latin typeface="Arial" charset="0"/>
                          <a:cs typeface="Times New Roman" pitchFamily="18" charset="0"/>
                        </a:rPr>
                        <a:t>Voltaire</a:t>
                      </a:r>
                      <a:r>
                        <a:rPr kumimoji="0" lang="cs-CZ" sz="1700" b="0" i="0" u="none" strike="noStrike" cap="none" normalizeH="0" baseline="0" dirty="0" smtClean="0">
                          <a:ln>
                            <a:noFill/>
                          </a:ln>
                          <a:solidFill>
                            <a:srgbClr val="000000"/>
                          </a:solidFill>
                          <a:effectLst/>
                          <a:latin typeface="Arial" charset="0"/>
                          <a:cs typeface="Times New Roman" pitchFamily="18" charset="0"/>
                        </a:rPr>
                        <a:t>  </a:t>
                      </a:r>
                    </a:p>
                  </a:txBody>
                  <a:tcPr marL="91436" marR="91436"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455133">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1" i="0" u="none" strike="noStrike" cap="none" normalizeH="0" baseline="0" smtClean="0">
                          <a:ln>
                            <a:noFill/>
                          </a:ln>
                          <a:solidFill>
                            <a:srgbClr val="000000"/>
                          </a:solidFill>
                          <a:effectLst/>
                          <a:latin typeface="Century Gothic" pitchFamily="34" charset="0"/>
                          <a:cs typeface="Times New Roman" pitchFamily="18" charset="0"/>
                        </a:rPr>
                        <a:t>Ročník</a:t>
                      </a:r>
                      <a:endParaRPr kumimoji="0" lang="cs-CZ" sz="1700" b="0" i="0" u="none" strike="noStrike" cap="none" normalizeH="0" baseline="0" smtClean="0">
                        <a:ln>
                          <a:noFill/>
                        </a:ln>
                        <a:solidFill>
                          <a:srgbClr val="000000"/>
                        </a:solidFill>
                        <a:effectLst/>
                        <a:latin typeface="Calibri" pitchFamily="34" charset="0"/>
                        <a:ea typeface="Calibri" pitchFamily="34" charset="0"/>
                        <a:cs typeface="Times New Roman" pitchFamily="18" charset="0"/>
                      </a:endParaRPr>
                    </a:p>
                  </a:txBody>
                  <a:tcPr marL="91436" marR="91436"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0" i="0" u="none" strike="noStrike" cap="none" normalizeH="0" baseline="0" dirty="0" smtClean="0">
                          <a:ln>
                            <a:noFill/>
                          </a:ln>
                          <a:solidFill>
                            <a:srgbClr val="000000"/>
                          </a:solidFill>
                          <a:effectLst/>
                          <a:latin typeface="Arial" charset="0"/>
                          <a:cs typeface="Times New Roman" pitchFamily="18" charset="0"/>
                        </a:rPr>
                        <a:t>1.</a:t>
                      </a:r>
                    </a:p>
                  </a:txBody>
                  <a:tcPr marL="91436" marR="91436"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453016">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1" i="0" u="none" strike="noStrike" cap="none" normalizeH="0" baseline="0" smtClean="0">
                          <a:ln>
                            <a:noFill/>
                          </a:ln>
                          <a:solidFill>
                            <a:srgbClr val="000000"/>
                          </a:solidFill>
                          <a:effectLst/>
                          <a:latin typeface="Century Gothic" pitchFamily="34" charset="0"/>
                          <a:cs typeface="Times New Roman" pitchFamily="18" charset="0"/>
                        </a:rPr>
                        <a:t>Jméno autora</a:t>
                      </a:r>
                      <a:endParaRPr kumimoji="0" lang="cs-CZ" sz="1700" b="0" i="0" u="none" strike="noStrike" cap="none" normalizeH="0" baseline="0" smtClean="0">
                        <a:ln>
                          <a:noFill/>
                        </a:ln>
                        <a:solidFill>
                          <a:srgbClr val="000000"/>
                        </a:solidFill>
                        <a:effectLst/>
                        <a:latin typeface="Calibri" pitchFamily="34" charset="0"/>
                        <a:ea typeface="Calibri" pitchFamily="34" charset="0"/>
                        <a:cs typeface="Times New Roman" pitchFamily="18" charset="0"/>
                      </a:endParaRPr>
                    </a:p>
                  </a:txBody>
                  <a:tcPr marL="91436" marR="91436"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Mgr. Dušan Kráčmar</a:t>
                      </a:r>
                    </a:p>
                  </a:txBody>
                  <a:tcPr marL="91436" marR="91436"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1002899">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1" i="0" u="none" strike="noStrike" cap="none" normalizeH="0" baseline="0" dirty="0" smtClean="0">
                          <a:ln>
                            <a:noFill/>
                          </a:ln>
                          <a:solidFill>
                            <a:srgbClr val="000000"/>
                          </a:solidFill>
                          <a:effectLst/>
                          <a:latin typeface="Century Gothic" pitchFamily="34" charset="0"/>
                          <a:cs typeface="Times New Roman" pitchFamily="18" charset="0"/>
                        </a:rPr>
                        <a:t>Anotace</a:t>
                      </a:r>
                      <a:endParaRPr kumimoji="0" lang="cs-CZ" sz="17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endParaRPr kumimoji="0" lang="cs-CZ" sz="17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0" i="0" u="none" strike="noStrike" cap="none" normalizeH="0" baseline="0" dirty="0" smtClean="0">
                          <a:ln>
                            <a:noFill/>
                          </a:ln>
                          <a:solidFill>
                            <a:srgbClr val="000000"/>
                          </a:solidFill>
                          <a:effectLst/>
                          <a:latin typeface="Arial" charset="0"/>
                          <a:cs typeface="Times New Roman" pitchFamily="18" charset="0"/>
                        </a:rPr>
                        <a:t>Žák se seznámí s jednou s vůdčích osobností francouzského osvícenství. Následně je schopen vyhodnotit jeho přínos pro svobodu lidského jedince, rozumový přístup k poznání a vědecký přínos.</a:t>
                      </a:r>
                    </a:p>
                  </a:txBody>
                  <a:tcPr marL="91436" marR="91436"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455133">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1" i="0" u="none" strike="noStrike" cap="none" normalizeH="0" baseline="0" dirty="0" smtClean="0">
                          <a:ln>
                            <a:noFill/>
                          </a:ln>
                          <a:solidFill>
                            <a:srgbClr val="000000"/>
                          </a:solidFill>
                          <a:effectLst/>
                          <a:latin typeface="Arial" charset="0"/>
                          <a:cs typeface="Times New Roman" pitchFamily="18" charset="0"/>
                        </a:rPr>
                        <a:t>Datum tvorby</a:t>
                      </a:r>
                    </a:p>
                  </a:txBody>
                  <a:tcPr marL="91436" marR="91436"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700" b="0" i="0" u="none" strike="noStrike" cap="none" normalizeH="0" baseline="0" dirty="0" smtClean="0">
                          <a:ln>
                            <a:noFill/>
                          </a:ln>
                          <a:solidFill>
                            <a:srgbClr val="000000"/>
                          </a:solidFill>
                          <a:effectLst/>
                          <a:latin typeface="Arial" charset="0"/>
                          <a:cs typeface="Times New Roman" pitchFamily="18" charset="0"/>
                        </a:rPr>
                        <a:t>7. 6. 2013</a:t>
                      </a:r>
                    </a:p>
                  </a:txBody>
                  <a:tcPr marL="91436" marR="91436"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DECEC"/>
                    </a:solidFill>
                  </a:tcPr>
                </a:tc>
              </a:tr>
            </a:tbl>
          </a:graphicData>
        </a:graphic>
      </p:graphicFrame>
      <p:grpSp>
        <p:nvGrpSpPr>
          <p:cNvPr id="4" name="Skupina 3"/>
          <p:cNvGrpSpPr/>
          <p:nvPr/>
        </p:nvGrpSpPr>
        <p:grpSpPr>
          <a:xfrm>
            <a:off x="130145" y="260648"/>
            <a:ext cx="8883709" cy="1531420"/>
            <a:chOff x="-92650" y="483518"/>
            <a:chExt cx="8883709" cy="1531420"/>
          </a:xfrm>
        </p:grpSpPr>
        <p:pic>
          <p:nvPicPr>
            <p:cNvPr id="5" name="Obrázek 4" descr="Výřez obrazovk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483518"/>
              <a:ext cx="6614081" cy="1531420"/>
            </a:xfrm>
            <a:prstGeom prst="rect">
              <a:avLst/>
            </a:prstGeom>
          </p:spPr>
        </p:pic>
        <p:pic>
          <p:nvPicPr>
            <p:cNvPr id="6" name="Obrázek 5" descr="loga soukrškolyvjpeg.jpg"/>
            <p:cNvPicPr>
              <a:picLocks noChangeAspect="1"/>
            </p:cNvPicPr>
            <p:nvPr/>
          </p:nvPicPr>
          <p:blipFill rotWithShape="1">
            <a:blip r:embed="rId3" cstate="print">
              <a:extLst>
                <a:ext uri="{28A0092B-C50C-407E-A947-70E740481C1C}">
                  <a14:useLocalDpi xmlns:a14="http://schemas.microsoft.com/office/drawing/2010/main" val="0"/>
                </a:ext>
              </a:extLst>
            </a:blip>
            <a:srcRect r="73221" b="6723"/>
            <a:stretch/>
          </p:blipFill>
          <p:spPr bwMode="auto">
            <a:xfrm>
              <a:off x="-92650" y="483518"/>
              <a:ext cx="992242" cy="9984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Obrázek 6" descr="loga soukrškolyvjpeg.jpg"/>
            <p:cNvPicPr>
              <a:picLocks noChangeAspect="1"/>
            </p:cNvPicPr>
            <p:nvPr/>
          </p:nvPicPr>
          <p:blipFill rotWithShape="1">
            <a:blip r:embed="rId4">
              <a:extLst>
                <a:ext uri="{28A0092B-C50C-407E-A947-70E740481C1C}">
                  <a14:useLocalDpi xmlns:a14="http://schemas.microsoft.com/office/drawing/2010/main" val="0"/>
                </a:ext>
              </a:extLst>
            </a:blip>
            <a:srcRect l="86334" b="10296"/>
            <a:stretch/>
          </p:blipFill>
          <p:spPr bwMode="auto">
            <a:xfrm>
              <a:off x="7513672" y="483518"/>
              <a:ext cx="1277387" cy="1531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Obdélník 7"/>
            <p:cNvSpPr/>
            <p:nvPr/>
          </p:nvSpPr>
          <p:spPr>
            <a:xfrm>
              <a:off x="-92650" y="1482004"/>
              <a:ext cx="992242" cy="5329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cs-CZ"/>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cs-CZ"/>
            </a:p>
          </p:txBody>
        </p:sp>
      </p:grpSp>
    </p:spTree>
    <p:extLst>
      <p:ext uri="{BB962C8B-B14F-4D97-AF65-F5344CB8AC3E}">
        <p14:creationId xmlns:p14="http://schemas.microsoft.com/office/powerpoint/2010/main" val="149548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Open Book, Blank Pages -- steampunk book victorian vintage blank open pages template blankpages openbook image antique "/>
          <p:cNvPicPr>
            <a:picLocks noChangeAspect="1" noChangeArrowheads="1"/>
          </p:cNvPicPr>
          <p:nvPr/>
        </p:nvPicPr>
        <p:blipFill rotWithShape="1">
          <a:blip r:embed="rId2">
            <a:extLst>
              <a:ext uri="{28A0092B-C50C-407E-A947-70E740481C1C}">
                <a14:useLocalDpi xmlns:a14="http://schemas.microsoft.com/office/drawing/2010/main" val="0"/>
              </a:ext>
            </a:extLst>
          </a:blip>
          <a:srcRect t="6470" b="9844"/>
          <a:stretch/>
        </p:blipFill>
        <p:spPr bwMode="auto">
          <a:xfrm>
            <a:off x="179511" y="116632"/>
            <a:ext cx="8785691" cy="6502128"/>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ctrTitle"/>
          </p:nvPr>
        </p:nvSpPr>
        <p:spPr>
          <a:xfrm>
            <a:off x="539552" y="1772816"/>
            <a:ext cx="3816424" cy="1440160"/>
          </a:xfrm>
        </p:spPr>
        <p:txBody>
          <a:body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(1694 – 1778)</a:t>
            </a:r>
            <a:br>
              <a:rPr lang="cs-CZ" sz="40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a:solidFill>
                  <a:srgbClr val="FF0000"/>
                </a:solidFill>
              </a:rPr>
              <a:t/>
            </a:r>
            <a:br>
              <a:rPr lang="cs-CZ" sz="4000" dirty="0">
                <a:solidFill>
                  <a:srgbClr val="FF0000"/>
                </a:solidFill>
              </a:rPr>
            </a:br>
            <a:r>
              <a:rPr lang="cs-CZ" sz="4000" dirty="0" smtClean="0">
                <a:solidFill>
                  <a:srgbClr val="FF0000"/>
                </a:solidFill>
              </a:rPr>
              <a:t/>
            </a:r>
            <a:br>
              <a:rPr lang="cs-CZ" sz="4000" dirty="0" smtClean="0">
                <a:solidFill>
                  <a:srgbClr val="FF0000"/>
                </a:solidFill>
              </a:rPr>
            </a:br>
            <a:endParaRPr lang="cs-CZ" sz="4000" dirty="0">
              <a:solidFill>
                <a:srgbClr val="FF0000"/>
              </a:solidFill>
            </a:endParaRPr>
          </a:p>
        </p:txBody>
      </p:sp>
      <p:sp>
        <p:nvSpPr>
          <p:cNvPr id="3" name="Podnadpis 2"/>
          <p:cNvSpPr>
            <a:spLocks noGrp="1"/>
          </p:cNvSpPr>
          <p:nvPr>
            <p:ph type="subTitle" idx="1"/>
          </p:nvPr>
        </p:nvSpPr>
        <p:spPr>
          <a:xfrm>
            <a:off x="5076056" y="3905864"/>
            <a:ext cx="2162944" cy="1123336"/>
          </a:xfrm>
        </p:spPr>
        <p:txBody>
          <a:bodyPr/>
          <a:lstStyle/>
          <a:p>
            <a:endParaRPr lang="cs-CZ" dirty="0"/>
          </a:p>
        </p:txBody>
      </p:sp>
      <p:pic>
        <p:nvPicPr>
          <p:cNvPr id="1028" name="Picture 4" descr="Soubor:Atelier de Nicolas de Largillière, portrait de Voltaire, détail (musée Carnavalet) -002.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53671" y="1268760"/>
            <a:ext cx="3696171" cy="4176464"/>
          </a:xfrm>
          <a:prstGeom prst="rect">
            <a:avLst/>
          </a:prstGeom>
          <a:noFill/>
          <a:extLst>
            <a:ext uri="{909E8E84-426E-40DD-AFC4-6F175D3DCCD1}">
              <a14:hiddenFill xmlns:a14="http://schemas.microsoft.com/office/drawing/2010/main">
                <a:solidFill>
                  <a:srgbClr val="FFFFFF"/>
                </a:solidFill>
              </a14:hiddenFill>
            </a:ext>
          </a:extLst>
        </p:spPr>
      </p:pic>
      <p:sp>
        <p:nvSpPr>
          <p:cNvPr id="6" name="Nadpis 1"/>
          <p:cNvSpPr txBox="1">
            <a:spLocks/>
          </p:cNvSpPr>
          <p:nvPr/>
        </p:nvSpPr>
        <p:spPr>
          <a:xfrm>
            <a:off x="467544" y="6093296"/>
            <a:ext cx="2808312" cy="3600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1800" dirty="0" smtClean="0">
                <a:solidFill>
                  <a:srgbClr val="FF0000"/>
                </a:solidFill>
              </a:rPr>
              <a:t>© </a:t>
            </a:r>
            <a:r>
              <a:rPr lang="cs-CZ" sz="1800" dirty="0" smtClean="0">
                <a:solidFill>
                  <a:srgbClr val="FF0000"/>
                </a:solidFill>
                <a:latin typeface="Arial" pitchFamily="34" charset="0"/>
                <a:cs typeface="Arial" pitchFamily="34" charset="0"/>
              </a:rPr>
              <a:t>D</a:t>
            </a:r>
            <a:r>
              <a:rPr lang="cs-CZ" sz="1800" cap="none" dirty="0" smtClean="0">
                <a:solidFill>
                  <a:srgbClr val="FF0000"/>
                </a:solidFill>
                <a:latin typeface="Arial" pitchFamily="34" charset="0"/>
                <a:cs typeface="Arial" pitchFamily="34" charset="0"/>
              </a:rPr>
              <a:t>ušan Kráčmar 2013</a:t>
            </a: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endParaRPr lang="cs-CZ" sz="4000" dirty="0">
              <a:solidFill>
                <a:srgbClr val="FF0000"/>
              </a:solidFill>
            </a:endParaRPr>
          </a:p>
        </p:txBody>
      </p:sp>
      <p:sp>
        <p:nvSpPr>
          <p:cNvPr id="7" name="Nadpis 1"/>
          <p:cNvSpPr txBox="1">
            <a:spLocks/>
          </p:cNvSpPr>
          <p:nvPr/>
        </p:nvSpPr>
        <p:spPr>
          <a:xfrm>
            <a:off x="4853671" y="5702754"/>
            <a:ext cx="3696171" cy="3600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1800" dirty="0" err="1" smtClean="0">
                <a:solidFill>
                  <a:srgbClr val="FF0000"/>
                </a:solidFill>
              </a:rPr>
              <a:t>Liberté</a:t>
            </a:r>
            <a:r>
              <a:rPr lang="cs-CZ" sz="1800" dirty="0" smtClean="0">
                <a:solidFill>
                  <a:srgbClr val="FF0000"/>
                </a:solidFill>
              </a:rPr>
              <a:t>, </a:t>
            </a:r>
            <a:r>
              <a:rPr lang="cs-CZ" sz="1800" dirty="0" err="1" smtClean="0">
                <a:solidFill>
                  <a:srgbClr val="FF0000"/>
                </a:solidFill>
              </a:rPr>
              <a:t>Egalité</a:t>
            </a:r>
            <a:r>
              <a:rPr lang="cs-CZ" sz="1800" dirty="0" smtClean="0">
                <a:solidFill>
                  <a:srgbClr val="FF0000"/>
                </a:solidFill>
              </a:rPr>
              <a:t>, </a:t>
            </a:r>
            <a:r>
              <a:rPr lang="cs-CZ" sz="1800" dirty="0" err="1" smtClean="0">
                <a:solidFill>
                  <a:srgbClr val="FF0000"/>
                </a:solidFill>
              </a:rPr>
              <a:t>fraternité</a:t>
            </a: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endParaRPr lang="cs-CZ" sz="4000" dirty="0">
              <a:solidFill>
                <a:srgbClr val="FF0000"/>
              </a:solidFill>
            </a:endParaRPr>
          </a:p>
        </p:txBody>
      </p:sp>
    </p:spTree>
    <p:extLst>
      <p:ext uri="{BB962C8B-B14F-4D97-AF65-F5344CB8AC3E}">
        <p14:creationId xmlns:p14="http://schemas.microsoft.com/office/powerpoint/2010/main" val="2841795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4" descr="Open Book, Blank Pages -- steampunk book victorian vintage blank open pages template blankpages openbook image antique "/>
          <p:cNvPicPr>
            <a:picLocks noChangeAspect="1" noChangeArrowheads="1"/>
          </p:cNvPicPr>
          <p:nvPr/>
        </p:nvPicPr>
        <p:blipFill rotWithShape="1">
          <a:blip r:embed="rId2">
            <a:extLst>
              <a:ext uri="{28A0092B-C50C-407E-A947-70E740481C1C}">
                <a14:useLocalDpi xmlns:a14="http://schemas.microsoft.com/office/drawing/2010/main" val="0"/>
              </a:ext>
            </a:extLst>
          </a:blip>
          <a:srcRect t="6470" b="9844"/>
          <a:stretch/>
        </p:blipFill>
        <p:spPr bwMode="auto">
          <a:xfrm>
            <a:off x="179511" y="116632"/>
            <a:ext cx="8785691" cy="6502128"/>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ctrTitle"/>
          </p:nvPr>
        </p:nvSpPr>
        <p:spPr>
          <a:xfrm>
            <a:off x="485381" y="548680"/>
            <a:ext cx="3816424" cy="648072"/>
          </a:xfrm>
        </p:spPr>
        <p:txBody>
          <a:body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a:solidFill>
                  <a:srgbClr val="FF0000"/>
                </a:solidFill>
              </a:rPr>
              <a:t/>
            </a:r>
            <a:br>
              <a:rPr lang="cs-CZ" sz="4000" dirty="0">
                <a:solidFill>
                  <a:srgbClr val="FF0000"/>
                </a:solidFill>
              </a:rPr>
            </a:br>
            <a:r>
              <a:rPr lang="cs-CZ" sz="4000" dirty="0" smtClean="0">
                <a:solidFill>
                  <a:srgbClr val="FF0000"/>
                </a:solidFill>
              </a:rPr>
              <a:t/>
            </a:r>
            <a:br>
              <a:rPr lang="cs-CZ" sz="4000" dirty="0" smtClean="0">
                <a:solidFill>
                  <a:srgbClr val="FF0000"/>
                </a:solidFill>
              </a:rPr>
            </a:br>
            <a:endParaRPr lang="cs-CZ" sz="4000" dirty="0">
              <a:solidFill>
                <a:srgbClr val="FF0000"/>
              </a:solidFill>
            </a:endParaRPr>
          </a:p>
        </p:txBody>
      </p:sp>
      <p:sp>
        <p:nvSpPr>
          <p:cNvPr id="3" name="Podnadpis 2"/>
          <p:cNvSpPr>
            <a:spLocks noGrp="1"/>
          </p:cNvSpPr>
          <p:nvPr>
            <p:ph type="subTitle" idx="1"/>
          </p:nvPr>
        </p:nvSpPr>
        <p:spPr>
          <a:xfrm>
            <a:off x="5076056" y="3905864"/>
            <a:ext cx="2162944" cy="1123336"/>
          </a:xfrm>
        </p:spPr>
        <p:txBody>
          <a:bodyPr/>
          <a:lstStyle/>
          <a:p>
            <a:endParaRPr lang="cs-CZ" dirty="0"/>
          </a:p>
        </p:txBody>
      </p:sp>
      <p:sp>
        <p:nvSpPr>
          <p:cNvPr id="6" name="Nadpis 1"/>
          <p:cNvSpPr txBox="1">
            <a:spLocks/>
          </p:cNvSpPr>
          <p:nvPr/>
        </p:nvSpPr>
        <p:spPr>
          <a:xfrm>
            <a:off x="611560" y="1304764"/>
            <a:ext cx="3672408" cy="48605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2400" b="1" dirty="0" smtClean="0">
                <a:solidFill>
                  <a:srgbClr val="002060"/>
                </a:solidFill>
                <a:latin typeface="Segoe Script" pitchFamily="34" charset="0"/>
              </a:rPr>
              <a:t>Životopisné údaje</a:t>
            </a:r>
          </a:p>
          <a:p>
            <a:pPr marL="342900" indent="-342900">
              <a:buFont typeface="Arial" pitchFamily="34" charset="0"/>
              <a:buChar char="•"/>
            </a:pPr>
            <a:r>
              <a:rPr lang="cs-CZ" sz="1800" cap="none" dirty="0">
                <a:solidFill>
                  <a:srgbClr val="002060"/>
                </a:solidFill>
                <a:latin typeface="Segoe Script" pitchFamily="34" charset="0"/>
              </a:rPr>
              <a:t>n</a:t>
            </a:r>
            <a:r>
              <a:rPr lang="cs-CZ" sz="1800" cap="none" dirty="0" smtClean="0">
                <a:solidFill>
                  <a:srgbClr val="002060"/>
                </a:solidFill>
                <a:latin typeface="Segoe Script" pitchFamily="34" charset="0"/>
              </a:rPr>
              <a:t>arozen 21. 11. 1694 v Paříži</a:t>
            </a:r>
          </a:p>
          <a:p>
            <a:pPr marL="342900" indent="-342900">
              <a:buFont typeface="Arial" pitchFamily="34" charset="0"/>
              <a:buChar char="•"/>
            </a:pPr>
            <a:r>
              <a:rPr lang="cs-CZ" sz="1800" cap="none" dirty="0" smtClean="0">
                <a:solidFill>
                  <a:srgbClr val="002060"/>
                </a:solidFill>
                <a:latin typeface="Segoe Script" pitchFamily="34" charset="0"/>
              </a:rPr>
              <a:t>vlastním jménem </a:t>
            </a:r>
            <a:r>
              <a:rPr lang="cs-CZ" sz="1800" b="1" cap="none" dirty="0" err="1" smtClean="0">
                <a:solidFill>
                  <a:srgbClr val="002060"/>
                </a:solidFill>
                <a:latin typeface="Segoe Script" pitchFamily="34" charset="0"/>
              </a:rPr>
              <a:t>Fran</a:t>
            </a:r>
            <a:r>
              <a:rPr lang="az-Cyrl-AZ" sz="1800" b="1" cap="none" dirty="0" smtClean="0">
                <a:solidFill>
                  <a:srgbClr val="002060"/>
                </a:solidFill>
                <a:latin typeface="Segoe Script" pitchFamily="34" charset="0"/>
                <a:cs typeface="Times New Roman"/>
              </a:rPr>
              <a:t>ҫ</a:t>
            </a:r>
            <a:r>
              <a:rPr lang="cs-CZ" sz="1800" b="1" cap="none" dirty="0" err="1" smtClean="0">
                <a:solidFill>
                  <a:srgbClr val="002060"/>
                </a:solidFill>
                <a:latin typeface="Segoe Script" pitchFamily="34" charset="0"/>
                <a:cs typeface="Times New Roman"/>
              </a:rPr>
              <a:t>ois</a:t>
            </a:r>
            <a:r>
              <a:rPr lang="cs-CZ" sz="1800" b="1" cap="none" dirty="0" smtClean="0">
                <a:solidFill>
                  <a:srgbClr val="002060"/>
                </a:solidFill>
                <a:latin typeface="Segoe Script" pitchFamily="34" charset="0"/>
                <a:cs typeface="Times New Roman"/>
              </a:rPr>
              <a:t> Marie </a:t>
            </a:r>
            <a:r>
              <a:rPr lang="cs-CZ" sz="1800" b="1" cap="none" dirty="0" err="1" smtClean="0">
                <a:solidFill>
                  <a:srgbClr val="002060"/>
                </a:solidFill>
                <a:latin typeface="Segoe Script" pitchFamily="34" charset="0"/>
                <a:cs typeface="Times New Roman"/>
              </a:rPr>
              <a:t>Arouet</a:t>
            </a:r>
            <a:r>
              <a:rPr lang="cs-CZ" sz="1800" b="1" cap="none" dirty="0" smtClean="0">
                <a:solidFill>
                  <a:srgbClr val="002060"/>
                </a:solidFill>
                <a:latin typeface="Segoe Script" pitchFamily="34" charset="0"/>
              </a:rPr>
              <a:t> </a:t>
            </a:r>
          </a:p>
          <a:p>
            <a:pPr marL="342900" indent="-342900">
              <a:buFont typeface="Arial" pitchFamily="34" charset="0"/>
              <a:buChar char="•"/>
            </a:pPr>
            <a:r>
              <a:rPr lang="cs-CZ" sz="1800" cap="none" dirty="0">
                <a:solidFill>
                  <a:srgbClr val="002060"/>
                </a:solidFill>
                <a:latin typeface="Segoe Script" pitchFamily="34" charset="0"/>
              </a:rPr>
              <a:t>p</a:t>
            </a:r>
            <a:r>
              <a:rPr lang="cs-CZ" sz="1800" cap="none" dirty="0" smtClean="0">
                <a:solidFill>
                  <a:srgbClr val="002060"/>
                </a:solidFill>
                <a:latin typeface="Segoe Script" pitchFamily="34" charset="0"/>
              </a:rPr>
              <a:t>ocházel  z rodiny zámožného notáře, jeho vztah k otci byl však chladný</a:t>
            </a:r>
          </a:p>
          <a:p>
            <a:pPr marL="342900" indent="-342900">
              <a:buFont typeface="Arial" pitchFamily="34" charset="0"/>
              <a:buChar char="•"/>
            </a:pPr>
            <a:r>
              <a:rPr lang="cs-CZ" sz="1800" cap="none" dirty="0">
                <a:solidFill>
                  <a:srgbClr val="002060"/>
                </a:solidFill>
                <a:latin typeface="Segoe Script" pitchFamily="34" charset="0"/>
              </a:rPr>
              <a:t>v</a:t>
            </a:r>
            <a:r>
              <a:rPr lang="cs-CZ" sz="1800" cap="none" dirty="0" smtClean="0">
                <a:solidFill>
                  <a:srgbClr val="002060"/>
                </a:solidFill>
                <a:latin typeface="Segoe Script" pitchFamily="34" charset="0"/>
              </a:rPr>
              <a:t>ystudoval v jezuitské koleji</a:t>
            </a:r>
          </a:p>
          <a:p>
            <a:pPr marL="342900" indent="-342900">
              <a:buFont typeface="Arial" pitchFamily="34" charset="0"/>
              <a:buChar char="•"/>
            </a:pPr>
            <a:r>
              <a:rPr lang="cs-CZ" sz="1800" cap="none" dirty="0">
                <a:solidFill>
                  <a:srgbClr val="002060"/>
                </a:solidFill>
                <a:latin typeface="Segoe Script" pitchFamily="34" charset="0"/>
              </a:rPr>
              <a:t>b</a:t>
            </a:r>
            <a:r>
              <a:rPr lang="cs-CZ" sz="1800" cap="none" dirty="0" smtClean="0">
                <a:solidFill>
                  <a:srgbClr val="002060"/>
                </a:solidFill>
                <a:latin typeface="Segoe Script" pitchFamily="34" charset="0"/>
              </a:rPr>
              <a:t>yl velmi ironický, jízlivý a sarkastický =</a:t>
            </a:r>
            <a:r>
              <a:rPr lang="cs-CZ" sz="1800" cap="none" dirty="0" smtClean="0">
                <a:solidFill>
                  <a:srgbClr val="002060"/>
                </a:solidFill>
                <a:latin typeface="Segoe Script" pitchFamily="34" charset="0"/>
                <a:cs typeface="Times New Roman"/>
              </a:rPr>
              <a:t>˃ </a:t>
            </a:r>
            <a:r>
              <a:rPr lang="cs-CZ" sz="1800" b="1" cap="none" dirty="0" smtClean="0">
                <a:solidFill>
                  <a:srgbClr val="002060"/>
                </a:solidFill>
                <a:latin typeface="Segoe Script" pitchFamily="34" charset="0"/>
                <a:cs typeface="Times New Roman"/>
              </a:rPr>
              <a:t>často se dostával do konfliktu s mocnými</a:t>
            </a:r>
            <a:r>
              <a:rPr lang="cs-CZ" sz="1800" cap="none" dirty="0" smtClean="0">
                <a:solidFill>
                  <a:srgbClr val="002060"/>
                </a:solidFill>
                <a:latin typeface="Segoe Script" pitchFamily="34" charset="0"/>
                <a:cs typeface="Times New Roman"/>
              </a:rPr>
              <a:t>  (rok byl dokonce vězněn v pařížské Bastile)</a:t>
            </a:r>
            <a:r>
              <a:rPr lang="cs-CZ" sz="1800" dirty="0" smtClean="0">
                <a:solidFill>
                  <a:srgbClr val="FF0000"/>
                </a:solidFill>
                <a:latin typeface="Segoe Script" pitchFamily="34" charset="0"/>
              </a:rPr>
              <a:t/>
            </a:r>
            <a:br>
              <a:rPr lang="cs-CZ" sz="1800" dirty="0" smtClean="0">
                <a:solidFill>
                  <a:srgbClr val="FF0000"/>
                </a:solidFill>
                <a:latin typeface="Segoe Script" pitchFamily="34" charset="0"/>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endParaRPr lang="cs-CZ" sz="2400" dirty="0">
              <a:solidFill>
                <a:srgbClr val="FF0000"/>
              </a:solidFill>
            </a:endParaRPr>
          </a:p>
        </p:txBody>
      </p:sp>
      <p:sp>
        <p:nvSpPr>
          <p:cNvPr id="7" name="Nadpis 1"/>
          <p:cNvSpPr txBox="1">
            <a:spLocks/>
          </p:cNvSpPr>
          <p:nvPr/>
        </p:nvSpPr>
        <p:spPr>
          <a:xfrm>
            <a:off x="4853671" y="5702754"/>
            <a:ext cx="3696171" cy="3600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cs-CZ" sz="4000" dirty="0">
              <a:solidFill>
                <a:srgbClr val="FF0000"/>
              </a:solidFill>
            </a:endParaRPr>
          </a:p>
        </p:txBody>
      </p:sp>
      <p:sp>
        <p:nvSpPr>
          <p:cNvPr id="8" name="Nadpis 1"/>
          <p:cNvSpPr txBox="1">
            <a:spLocks/>
          </p:cNvSpPr>
          <p:nvPr/>
        </p:nvSpPr>
        <p:spPr>
          <a:xfrm>
            <a:off x="4737641" y="548680"/>
            <a:ext cx="3816424" cy="648072"/>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endParaRPr lang="cs-CZ" sz="4000" dirty="0">
              <a:solidFill>
                <a:srgbClr val="FF0000"/>
              </a:solidFill>
            </a:endParaRPr>
          </a:p>
        </p:txBody>
      </p:sp>
      <p:sp>
        <p:nvSpPr>
          <p:cNvPr id="9" name="Nadpis 1"/>
          <p:cNvSpPr txBox="1">
            <a:spLocks/>
          </p:cNvSpPr>
          <p:nvPr/>
        </p:nvSpPr>
        <p:spPr>
          <a:xfrm>
            <a:off x="4881657" y="1326437"/>
            <a:ext cx="3672408" cy="48605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2400" b="1" dirty="0" smtClean="0">
                <a:solidFill>
                  <a:srgbClr val="002060"/>
                </a:solidFill>
                <a:latin typeface="Segoe Script" pitchFamily="34" charset="0"/>
              </a:rPr>
              <a:t>Životopisné údaje</a:t>
            </a:r>
          </a:p>
          <a:p>
            <a:pPr marL="342900" indent="-342900">
              <a:buFont typeface="Arial" pitchFamily="34" charset="0"/>
              <a:buChar char="•"/>
            </a:pPr>
            <a:r>
              <a:rPr lang="cs-CZ" sz="1800" cap="none" dirty="0">
                <a:solidFill>
                  <a:srgbClr val="002060"/>
                </a:solidFill>
                <a:latin typeface="Segoe Script" pitchFamily="34" charset="0"/>
              </a:rPr>
              <a:t>v</a:t>
            </a:r>
            <a:r>
              <a:rPr lang="cs-CZ" sz="1800" cap="none" dirty="0" smtClean="0">
                <a:solidFill>
                  <a:srgbClr val="002060"/>
                </a:solidFill>
                <a:latin typeface="Segoe Script" pitchFamily="34" charset="0"/>
              </a:rPr>
              <a:t>šechny tyto své vlastnosti dal do </a:t>
            </a:r>
            <a:r>
              <a:rPr lang="cs-CZ" sz="1800" b="1" cap="none" dirty="0" smtClean="0">
                <a:solidFill>
                  <a:srgbClr val="002060"/>
                </a:solidFill>
                <a:latin typeface="Segoe Script" pitchFamily="34" charset="0"/>
              </a:rPr>
              <a:t>boje za lidskou svobodu, </a:t>
            </a:r>
            <a:r>
              <a:rPr lang="cs-CZ" sz="1800" cap="none" dirty="0" smtClean="0">
                <a:solidFill>
                  <a:srgbClr val="002060"/>
                </a:solidFill>
                <a:latin typeface="Segoe Script" pitchFamily="34" charset="0"/>
              </a:rPr>
              <a:t>vystupoval proti světské i církevní absolutistické moci</a:t>
            </a:r>
            <a:r>
              <a:rPr lang="cs-CZ" sz="1800" b="1" cap="none" dirty="0" smtClean="0">
                <a:solidFill>
                  <a:srgbClr val="002060"/>
                </a:solidFill>
                <a:latin typeface="Segoe Script" pitchFamily="34" charset="0"/>
              </a:rPr>
              <a:t> </a:t>
            </a:r>
          </a:p>
          <a:p>
            <a:pPr marL="342900" indent="-342900">
              <a:buFont typeface="Arial" pitchFamily="34" charset="0"/>
              <a:buChar char="•"/>
            </a:pPr>
            <a:r>
              <a:rPr lang="cs-CZ" sz="1800" cap="none" dirty="0" smtClean="0">
                <a:solidFill>
                  <a:srgbClr val="002060"/>
                </a:solidFill>
                <a:latin typeface="Segoe Script" pitchFamily="34" charset="0"/>
              </a:rPr>
              <a:t>(často nuceně) pobýval v cizině , např. v Holandsku, Velké Británii nebo </a:t>
            </a:r>
            <a:r>
              <a:rPr lang="cs-CZ" sz="1800" cap="none" dirty="0">
                <a:solidFill>
                  <a:srgbClr val="002060"/>
                </a:solidFill>
                <a:latin typeface="Segoe Script" pitchFamily="34" charset="0"/>
              </a:rPr>
              <a:t>P</a:t>
            </a:r>
            <a:r>
              <a:rPr lang="cs-CZ" sz="1800" cap="none" dirty="0" smtClean="0">
                <a:solidFill>
                  <a:srgbClr val="002060"/>
                </a:solidFill>
                <a:latin typeface="Segoe Script" pitchFamily="34" charset="0"/>
              </a:rPr>
              <a:t>rusku </a:t>
            </a:r>
          </a:p>
          <a:p>
            <a:pPr marL="342900" indent="-342900">
              <a:buFont typeface="Arial" pitchFamily="34" charset="0"/>
              <a:buChar char="•"/>
            </a:pPr>
            <a:r>
              <a:rPr lang="cs-CZ" sz="1800" cap="none" dirty="0">
                <a:solidFill>
                  <a:srgbClr val="002060"/>
                </a:solidFill>
                <a:latin typeface="Segoe Script" pitchFamily="34" charset="0"/>
              </a:rPr>
              <a:t>p</a:t>
            </a:r>
            <a:r>
              <a:rPr lang="cs-CZ" sz="1800" cap="none" dirty="0" smtClean="0">
                <a:solidFill>
                  <a:srgbClr val="002060"/>
                </a:solidFill>
                <a:latin typeface="Segoe Script" pitchFamily="34" charset="0"/>
              </a:rPr>
              <a:t>řesto však měl celou řadu mocných ochránců (pozdější pruský král Friedrich II., markýza de </a:t>
            </a:r>
            <a:r>
              <a:rPr lang="cs-CZ" sz="1800" cap="none" dirty="0" err="1" smtClean="0">
                <a:solidFill>
                  <a:srgbClr val="002060"/>
                </a:solidFill>
                <a:latin typeface="Segoe Script" pitchFamily="34" charset="0"/>
              </a:rPr>
              <a:t>Pompadour</a:t>
            </a:r>
            <a:r>
              <a:rPr lang="cs-CZ" sz="1800" cap="none" dirty="0" smtClean="0">
                <a:solidFill>
                  <a:srgbClr val="002060"/>
                </a:solidFill>
                <a:latin typeface="Segoe Script" pitchFamily="34" charset="0"/>
              </a:rPr>
              <a:t> – milenka krále Ludvíka XV.</a:t>
            </a:r>
          </a:p>
          <a:p>
            <a:r>
              <a:rPr lang="cs-CZ" sz="1800" dirty="0" smtClean="0">
                <a:solidFill>
                  <a:srgbClr val="FF0000"/>
                </a:solidFill>
                <a:latin typeface="Segoe Script" pitchFamily="34" charset="0"/>
              </a:rPr>
              <a:t/>
            </a:r>
            <a:br>
              <a:rPr lang="cs-CZ" sz="1800" dirty="0" smtClean="0">
                <a:solidFill>
                  <a:srgbClr val="FF0000"/>
                </a:solidFill>
                <a:latin typeface="Segoe Script" pitchFamily="34" charset="0"/>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endParaRPr lang="cs-CZ" sz="2400" dirty="0">
              <a:solidFill>
                <a:srgbClr val="FF0000"/>
              </a:solidFill>
            </a:endParaRPr>
          </a:p>
        </p:txBody>
      </p:sp>
    </p:spTree>
    <p:extLst>
      <p:ext uri="{BB962C8B-B14F-4D97-AF65-F5344CB8AC3E}">
        <p14:creationId xmlns:p14="http://schemas.microsoft.com/office/powerpoint/2010/main" val="1197509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4" descr="Open Book, Blank Pages -- steampunk book victorian vintage blank open pages template blankpages openbook image antique "/>
          <p:cNvPicPr>
            <a:picLocks noChangeAspect="1" noChangeArrowheads="1"/>
          </p:cNvPicPr>
          <p:nvPr/>
        </p:nvPicPr>
        <p:blipFill rotWithShape="1">
          <a:blip r:embed="rId2">
            <a:extLst>
              <a:ext uri="{28A0092B-C50C-407E-A947-70E740481C1C}">
                <a14:useLocalDpi xmlns:a14="http://schemas.microsoft.com/office/drawing/2010/main" val="0"/>
              </a:ext>
            </a:extLst>
          </a:blip>
          <a:srcRect t="6470" b="9844"/>
          <a:stretch/>
        </p:blipFill>
        <p:spPr bwMode="auto">
          <a:xfrm>
            <a:off x="179511" y="116632"/>
            <a:ext cx="8785691" cy="6502128"/>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ctrTitle"/>
          </p:nvPr>
        </p:nvSpPr>
        <p:spPr>
          <a:xfrm>
            <a:off x="485381" y="548680"/>
            <a:ext cx="3816424" cy="648072"/>
          </a:xfrm>
        </p:spPr>
        <p:txBody>
          <a:body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a:solidFill>
                  <a:srgbClr val="FF0000"/>
                </a:solidFill>
              </a:rPr>
              <a:t/>
            </a:r>
            <a:br>
              <a:rPr lang="cs-CZ" sz="4000" dirty="0">
                <a:solidFill>
                  <a:srgbClr val="FF0000"/>
                </a:solidFill>
              </a:rPr>
            </a:br>
            <a:r>
              <a:rPr lang="cs-CZ" sz="4000" dirty="0" smtClean="0">
                <a:solidFill>
                  <a:srgbClr val="FF0000"/>
                </a:solidFill>
              </a:rPr>
              <a:t/>
            </a:r>
            <a:br>
              <a:rPr lang="cs-CZ" sz="4000" dirty="0" smtClean="0">
                <a:solidFill>
                  <a:srgbClr val="FF0000"/>
                </a:solidFill>
              </a:rPr>
            </a:br>
            <a:endParaRPr lang="cs-CZ" sz="4000" dirty="0">
              <a:solidFill>
                <a:srgbClr val="FF0000"/>
              </a:solidFill>
            </a:endParaRPr>
          </a:p>
        </p:txBody>
      </p:sp>
      <p:sp>
        <p:nvSpPr>
          <p:cNvPr id="3" name="Podnadpis 2"/>
          <p:cNvSpPr>
            <a:spLocks noGrp="1"/>
          </p:cNvSpPr>
          <p:nvPr>
            <p:ph type="subTitle" idx="1"/>
          </p:nvPr>
        </p:nvSpPr>
        <p:spPr>
          <a:xfrm>
            <a:off x="5076056" y="3905864"/>
            <a:ext cx="2162944" cy="1123336"/>
          </a:xfrm>
        </p:spPr>
        <p:txBody>
          <a:bodyPr/>
          <a:lstStyle/>
          <a:p>
            <a:endParaRPr lang="cs-CZ" dirty="0"/>
          </a:p>
        </p:txBody>
      </p:sp>
      <p:sp>
        <p:nvSpPr>
          <p:cNvPr id="6" name="Nadpis 1"/>
          <p:cNvSpPr txBox="1">
            <a:spLocks/>
          </p:cNvSpPr>
          <p:nvPr/>
        </p:nvSpPr>
        <p:spPr>
          <a:xfrm>
            <a:off x="611560" y="1304764"/>
            <a:ext cx="3672408" cy="1836204"/>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2400" b="1" dirty="0" smtClean="0">
                <a:solidFill>
                  <a:srgbClr val="002060"/>
                </a:solidFill>
                <a:latin typeface="Segoe Script" pitchFamily="34" charset="0"/>
              </a:rPr>
              <a:t>Životopisné údaje</a:t>
            </a:r>
          </a:p>
          <a:p>
            <a:pPr marL="342900" indent="-342900">
              <a:buFont typeface="Arial" pitchFamily="34" charset="0"/>
              <a:buChar char="•"/>
            </a:pPr>
            <a:r>
              <a:rPr lang="cs-CZ" sz="1800" cap="none" dirty="0">
                <a:solidFill>
                  <a:srgbClr val="002060"/>
                </a:solidFill>
                <a:latin typeface="Segoe Script" pitchFamily="34" charset="0"/>
              </a:rPr>
              <a:t>k</a:t>
            </a:r>
            <a:r>
              <a:rPr lang="cs-CZ" sz="1800" cap="none" dirty="0" smtClean="0">
                <a:solidFill>
                  <a:srgbClr val="002060"/>
                </a:solidFill>
                <a:latin typeface="Segoe Script" pitchFamily="34" charset="0"/>
              </a:rPr>
              <a:t>onec života trávil na statku ve </a:t>
            </a:r>
            <a:r>
              <a:rPr lang="cs-CZ" sz="1800" cap="none" dirty="0" err="1" smtClean="0">
                <a:solidFill>
                  <a:srgbClr val="002060"/>
                </a:solidFill>
                <a:latin typeface="Segoe Script" pitchFamily="34" charset="0"/>
              </a:rPr>
              <a:t>Ferney</a:t>
            </a:r>
            <a:r>
              <a:rPr lang="cs-CZ" sz="1800" cap="none" dirty="0" smtClean="0">
                <a:solidFill>
                  <a:srgbClr val="002060"/>
                </a:solidFill>
                <a:latin typeface="Segoe Script" pitchFamily="34" charset="0"/>
              </a:rPr>
              <a:t> poblíž </a:t>
            </a:r>
            <a:r>
              <a:rPr lang="cs-CZ" sz="1800" cap="none" dirty="0" err="1" smtClean="0">
                <a:solidFill>
                  <a:srgbClr val="002060"/>
                </a:solidFill>
                <a:latin typeface="Segoe Script" pitchFamily="34" charset="0"/>
              </a:rPr>
              <a:t>Źenevy</a:t>
            </a:r>
            <a:r>
              <a:rPr lang="cs-CZ" sz="1800" cap="none" dirty="0" smtClean="0">
                <a:solidFill>
                  <a:srgbClr val="002060"/>
                </a:solidFill>
                <a:latin typeface="Segoe Script" pitchFamily="34" charset="0"/>
              </a:rPr>
              <a:t>, městečko nese dnes jeho jméno a má zde pochopitelně i sochu</a:t>
            </a:r>
          </a:p>
          <a:p>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endParaRPr lang="cs-CZ" sz="2400" dirty="0">
              <a:solidFill>
                <a:srgbClr val="FF0000"/>
              </a:solidFill>
            </a:endParaRPr>
          </a:p>
        </p:txBody>
      </p:sp>
      <p:sp>
        <p:nvSpPr>
          <p:cNvPr id="7" name="Nadpis 1"/>
          <p:cNvSpPr txBox="1">
            <a:spLocks/>
          </p:cNvSpPr>
          <p:nvPr/>
        </p:nvSpPr>
        <p:spPr>
          <a:xfrm>
            <a:off x="4853671" y="5702754"/>
            <a:ext cx="3696171" cy="3600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cs-CZ" sz="4000" dirty="0">
              <a:solidFill>
                <a:srgbClr val="FF0000"/>
              </a:solidFill>
            </a:endParaRPr>
          </a:p>
        </p:txBody>
      </p:sp>
      <p:sp>
        <p:nvSpPr>
          <p:cNvPr id="8" name="Nadpis 1"/>
          <p:cNvSpPr txBox="1">
            <a:spLocks/>
          </p:cNvSpPr>
          <p:nvPr/>
        </p:nvSpPr>
        <p:spPr>
          <a:xfrm>
            <a:off x="4737641" y="548680"/>
            <a:ext cx="3816424" cy="648072"/>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endParaRPr lang="cs-CZ" sz="4000" dirty="0">
              <a:solidFill>
                <a:srgbClr val="FF0000"/>
              </a:solidFill>
            </a:endParaRPr>
          </a:p>
        </p:txBody>
      </p:sp>
      <p:sp>
        <p:nvSpPr>
          <p:cNvPr id="9" name="Nadpis 1"/>
          <p:cNvSpPr txBox="1">
            <a:spLocks/>
          </p:cNvSpPr>
          <p:nvPr/>
        </p:nvSpPr>
        <p:spPr>
          <a:xfrm>
            <a:off x="4881657" y="1326437"/>
            <a:ext cx="3672408" cy="48605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2400" b="1" dirty="0" smtClean="0">
                <a:solidFill>
                  <a:srgbClr val="002060"/>
                </a:solidFill>
                <a:latin typeface="Segoe Script" pitchFamily="34" charset="0"/>
              </a:rPr>
              <a:t>Životopisné údaje</a:t>
            </a:r>
          </a:p>
          <a:p>
            <a:pPr marL="342900" indent="-342900">
              <a:buFont typeface="Arial" pitchFamily="34" charset="0"/>
              <a:buChar char="•"/>
            </a:pPr>
            <a:endParaRPr lang="cs-CZ" sz="1800" cap="none" dirty="0" smtClean="0">
              <a:solidFill>
                <a:srgbClr val="002060"/>
              </a:solidFill>
              <a:latin typeface="Segoe Script" pitchFamily="34" charset="0"/>
            </a:endParaRPr>
          </a:p>
          <a:p>
            <a:pPr marL="342900" indent="-342900">
              <a:buFont typeface="Arial" pitchFamily="34" charset="0"/>
              <a:buChar char="•"/>
            </a:pPr>
            <a:endParaRPr lang="cs-CZ" sz="1800" cap="none" dirty="0">
              <a:solidFill>
                <a:srgbClr val="002060"/>
              </a:solidFill>
              <a:latin typeface="Segoe Script" pitchFamily="34" charset="0"/>
            </a:endParaRPr>
          </a:p>
          <a:p>
            <a:pPr marL="342900" indent="-342900">
              <a:buFont typeface="Arial" pitchFamily="34" charset="0"/>
              <a:buChar char="•"/>
            </a:pPr>
            <a:endParaRPr lang="cs-CZ" sz="1800" cap="none" dirty="0" smtClean="0">
              <a:solidFill>
                <a:srgbClr val="002060"/>
              </a:solidFill>
              <a:latin typeface="Segoe Script" pitchFamily="34" charset="0"/>
            </a:endParaRPr>
          </a:p>
          <a:p>
            <a:pPr marL="342900" indent="-342900">
              <a:buFont typeface="Arial" pitchFamily="34" charset="0"/>
              <a:buChar char="•"/>
            </a:pPr>
            <a:endParaRPr lang="cs-CZ" sz="1800" cap="none" dirty="0">
              <a:solidFill>
                <a:srgbClr val="002060"/>
              </a:solidFill>
              <a:latin typeface="Segoe Script" pitchFamily="34" charset="0"/>
            </a:endParaRPr>
          </a:p>
          <a:p>
            <a:pPr marL="342900" indent="-342900">
              <a:buFont typeface="Arial" pitchFamily="34" charset="0"/>
              <a:buChar char="•"/>
            </a:pPr>
            <a:endParaRPr lang="cs-CZ" sz="1800" cap="none" dirty="0" smtClean="0">
              <a:solidFill>
                <a:srgbClr val="002060"/>
              </a:solidFill>
              <a:latin typeface="Segoe Script" pitchFamily="34" charset="0"/>
            </a:endParaRPr>
          </a:p>
          <a:p>
            <a:pPr marL="342900" indent="-342900">
              <a:buFont typeface="Arial" pitchFamily="34" charset="0"/>
              <a:buChar char="•"/>
            </a:pPr>
            <a:endParaRPr lang="cs-CZ" sz="1800" cap="none" dirty="0">
              <a:solidFill>
                <a:srgbClr val="002060"/>
              </a:solidFill>
              <a:latin typeface="Segoe Script" pitchFamily="34" charset="0"/>
            </a:endParaRPr>
          </a:p>
          <a:p>
            <a:pPr marL="342900" indent="-342900">
              <a:buFont typeface="Arial" pitchFamily="34" charset="0"/>
              <a:buChar char="•"/>
            </a:pPr>
            <a:endParaRPr lang="cs-CZ" sz="1800" cap="none" dirty="0" smtClean="0">
              <a:solidFill>
                <a:srgbClr val="002060"/>
              </a:solidFill>
              <a:latin typeface="Segoe Script" pitchFamily="34" charset="0"/>
            </a:endParaRPr>
          </a:p>
          <a:p>
            <a:pPr marL="342900" indent="-342900">
              <a:buFont typeface="Arial" pitchFamily="34" charset="0"/>
              <a:buChar char="•"/>
            </a:pPr>
            <a:endParaRPr lang="cs-CZ" sz="1800" cap="none" dirty="0">
              <a:solidFill>
                <a:srgbClr val="002060"/>
              </a:solidFill>
              <a:latin typeface="Segoe Script" pitchFamily="34" charset="0"/>
            </a:endParaRPr>
          </a:p>
          <a:p>
            <a:pPr marL="342900" indent="-342900">
              <a:buFont typeface="Arial" pitchFamily="34" charset="0"/>
              <a:buChar char="•"/>
            </a:pPr>
            <a:endParaRPr lang="cs-CZ" sz="1800" cap="none" dirty="0" smtClean="0">
              <a:solidFill>
                <a:srgbClr val="002060"/>
              </a:solidFill>
              <a:latin typeface="Segoe Script" pitchFamily="34" charset="0"/>
            </a:endParaRPr>
          </a:p>
          <a:p>
            <a:pPr marL="342900" indent="-342900">
              <a:buFont typeface="Arial" pitchFamily="34" charset="0"/>
              <a:buChar char="•"/>
            </a:pPr>
            <a:r>
              <a:rPr lang="cs-CZ" sz="1800" cap="none" dirty="0" smtClean="0">
                <a:solidFill>
                  <a:srgbClr val="002060"/>
                </a:solidFill>
                <a:latin typeface="Segoe Script" pitchFamily="34" charset="0"/>
              </a:rPr>
              <a:t>na samém sklonku života se vrací do Paříže, kde je triumfálně přivítán, následně však , o dva měsíce později však 30. 5. 1778 umírá</a:t>
            </a:r>
          </a:p>
          <a:p>
            <a:r>
              <a:rPr lang="cs-CZ" sz="1800" dirty="0" smtClean="0">
                <a:solidFill>
                  <a:srgbClr val="FF0000"/>
                </a:solidFill>
                <a:latin typeface="Segoe Script" pitchFamily="34" charset="0"/>
              </a:rPr>
              <a:t/>
            </a:r>
            <a:br>
              <a:rPr lang="cs-CZ" sz="1800" dirty="0" smtClean="0">
                <a:solidFill>
                  <a:srgbClr val="FF0000"/>
                </a:solidFill>
                <a:latin typeface="Segoe Script" pitchFamily="34" charset="0"/>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endParaRPr lang="cs-CZ" sz="2400" dirty="0">
              <a:solidFill>
                <a:srgbClr val="FF0000"/>
              </a:solidFill>
            </a:endParaRPr>
          </a:p>
        </p:txBody>
      </p:sp>
      <p:pic>
        <p:nvPicPr>
          <p:cNvPr id="2050" name="Picture 2" descr="Enter Ferney Voltaire Sig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3164873"/>
            <a:ext cx="2088232" cy="278430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File:Voltaire statue, Ferney.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012160" y="1772816"/>
            <a:ext cx="1706579" cy="2275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2969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1000"/>
                                        <p:tgtEl>
                                          <p:spTgt spid="6">
                                            <p:txEl>
                                              <p:pRg st="1" end="1"/>
                                            </p:txEl>
                                          </p:spTgt>
                                        </p:tgtEl>
                                      </p:cBhvr>
                                    </p:animEffect>
                                    <p:anim calcmode="lin" valueType="num">
                                      <p:cBhvr>
                                        <p:cTn id="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4" descr="Open Book, Blank Pages -- steampunk book victorian vintage blank open pages template blankpages openbook image antique "/>
          <p:cNvPicPr>
            <a:picLocks noChangeAspect="1" noChangeArrowheads="1"/>
          </p:cNvPicPr>
          <p:nvPr/>
        </p:nvPicPr>
        <p:blipFill rotWithShape="1">
          <a:blip r:embed="rId2">
            <a:extLst>
              <a:ext uri="{28A0092B-C50C-407E-A947-70E740481C1C}">
                <a14:useLocalDpi xmlns:a14="http://schemas.microsoft.com/office/drawing/2010/main" val="0"/>
              </a:ext>
            </a:extLst>
          </a:blip>
          <a:srcRect t="6470" b="9844"/>
          <a:stretch/>
        </p:blipFill>
        <p:spPr bwMode="auto">
          <a:xfrm>
            <a:off x="179511" y="116632"/>
            <a:ext cx="8785691" cy="6502128"/>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ctrTitle"/>
          </p:nvPr>
        </p:nvSpPr>
        <p:spPr>
          <a:xfrm>
            <a:off x="485381" y="548680"/>
            <a:ext cx="3816424" cy="648072"/>
          </a:xfrm>
        </p:spPr>
        <p:txBody>
          <a:body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a:solidFill>
                  <a:srgbClr val="FF0000"/>
                </a:solidFill>
              </a:rPr>
              <a:t/>
            </a:r>
            <a:br>
              <a:rPr lang="cs-CZ" sz="4000" dirty="0">
                <a:solidFill>
                  <a:srgbClr val="FF0000"/>
                </a:solidFill>
              </a:rPr>
            </a:br>
            <a:r>
              <a:rPr lang="cs-CZ" sz="4000" dirty="0" smtClean="0">
                <a:solidFill>
                  <a:srgbClr val="FF0000"/>
                </a:solidFill>
              </a:rPr>
              <a:t/>
            </a:r>
            <a:br>
              <a:rPr lang="cs-CZ" sz="4000" dirty="0" smtClean="0">
                <a:solidFill>
                  <a:srgbClr val="FF0000"/>
                </a:solidFill>
              </a:rPr>
            </a:br>
            <a:endParaRPr lang="cs-CZ" sz="4000" dirty="0">
              <a:solidFill>
                <a:srgbClr val="FF0000"/>
              </a:solidFill>
            </a:endParaRPr>
          </a:p>
        </p:txBody>
      </p:sp>
      <p:sp>
        <p:nvSpPr>
          <p:cNvPr id="3" name="Podnadpis 2"/>
          <p:cNvSpPr>
            <a:spLocks noGrp="1"/>
          </p:cNvSpPr>
          <p:nvPr>
            <p:ph type="subTitle" idx="1"/>
          </p:nvPr>
        </p:nvSpPr>
        <p:spPr>
          <a:xfrm>
            <a:off x="5076056" y="3905864"/>
            <a:ext cx="2162944" cy="1123336"/>
          </a:xfrm>
        </p:spPr>
        <p:txBody>
          <a:bodyPr/>
          <a:lstStyle/>
          <a:p>
            <a:endParaRPr lang="cs-CZ" dirty="0"/>
          </a:p>
        </p:txBody>
      </p:sp>
      <p:sp>
        <p:nvSpPr>
          <p:cNvPr id="6" name="Nadpis 1"/>
          <p:cNvSpPr txBox="1">
            <a:spLocks/>
          </p:cNvSpPr>
          <p:nvPr/>
        </p:nvSpPr>
        <p:spPr>
          <a:xfrm>
            <a:off x="611560" y="1196752"/>
            <a:ext cx="3672408" cy="48605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2400" b="1" dirty="0" smtClean="0">
                <a:solidFill>
                  <a:srgbClr val="002060"/>
                </a:solidFill>
                <a:latin typeface="Segoe Script" pitchFamily="34" charset="0"/>
              </a:rPr>
              <a:t>Filosofické myšlenky</a:t>
            </a:r>
          </a:p>
          <a:p>
            <a:pPr marL="342900" indent="-342900">
              <a:buFont typeface="Arial" pitchFamily="34" charset="0"/>
              <a:buChar char="•"/>
            </a:pPr>
            <a:r>
              <a:rPr lang="cs-CZ" sz="1800" cap="none" dirty="0">
                <a:solidFill>
                  <a:srgbClr val="002060"/>
                </a:solidFill>
                <a:latin typeface="Segoe Script" pitchFamily="34" charset="0"/>
              </a:rPr>
              <a:t>j</a:t>
            </a:r>
            <a:r>
              <a:rPr lang="cs-CZ" sz="1800" cap="none" dirty="0" smtClean="0">
                <a:solidFill>
                  <a:srgbClr val="002060"/>
                </a:solidFill>
                <a:latin typeface="Segoe Script" pitchFamily="34" charset="0"/>
              </a:rPr>
              <a:t>ako kritik katolické církve byl autorem řady antiklerikálních pampfetů, přesto tvrdil, že víra se člověku brát nemá</a:t>
            </a:r>
          </a:p>
          <a:p>
            <a:endParaRPr lang="cs-CZ" sz="1800" cap="none" dirty="0">
              <a:solidFill>
                <a:srgbClr val="002060"/>
              </a:solidFill>
              <a:latin typeface="Segoe Script" pitchFamily="34" charset="0"/>
            </a:endParaRPr>
          </a:p>
          <a:p>
            <a:r>
              <a:rPr lang="cs-CZ" sz="1800" cap="none" dirty="0" smtClean="0">
                <a:solidFill>
                  <a:srgbClr val="002060"/>
                </a:solidFill>
                <a:latin typeface="Segoe Script" pitchFamily="34" charset="0"/>
              </a:rPr>
              <a:t> </a:t>
            </a:r>
            <a:r>
              <a:rPr lang="cs-CZ" sz="1800" b="1" cap="none" dirty="0" smtClean="0">
                <a:solidFill>
                  <a:srgbClr val="002060"/>
                </a:solidFill>
                <a:latin typeface="Segoe Script" pitchFamily="34" charset="0"/>
              </a:rPr>
              <a:t> „</a:t>
            </a:r>
            <a:r>
              <a:rPr lang="cs-CZ" sz="1800" b="1" i="1" cap="none" dirty="0" smtClean="0">
                <a:solidFill>
                  <a:srgbClr val="002060"/>
                </a:solidFill>
                <a:latin typeface="Segoe Script" pitchFamily="34" charset="0"/>
              </a:rPr>
              <a:t>Nevěřím v ďábla, ale jsem rád, že v něj věří můj krejčí, protože mě neošidí, když si u něj nechám šít šaty.“</a:t>
            </a:r>
          </a:p>
          <a:p>
            <a:endParaRPr lang="cs-CZ" sz="1800" b="1" cap="none" dirty="0" smtClean="0">
              <a:solidFill>
                <a:srgbClr val="002060"/>
              </a:solidFill>
              <a:latin typeface="Segoe Script" pitchFamily="34" charset="0"/>
            </a:endParaRPr>
          </a:p>
          <a:p>
            <a:pPr marL="342900" indent="-342900">
              <a:buFont typeface="Arial" pitchFamily="34" charset="0"/>
              <a:buChar char="•"/>
            </a:pPr>
            <a:r>
              <a:rPr lang="cs-CZ" sz="1800" cap="none" dirty="0">
                <a:solidFill>
                  <a:srgbClr val="002060"/>
                </a:solidFill>
                <a:latin typeface="Segoe Script" pitchFamily="34" charset="0"/>
              </a:rPr>
              <a:t>j</a:t>
            </a:r>
            <a:r>
              <a:rPr lang="cs-CZ" sz="1800" cap="none" dirty="0" smtClean="0">
                <a:solidFill>
                  <a:srgbClr val="002060"/>
                </a:solidFill>
                <a:latin typeface="Segoe Script" pitchFamily="34" charset="0"/>
              </a:rPr>
              <a:t>eho pohled na víru byl </a:t>
            </a:r>
            <a:r>
              <a:rPr lang="cs-CZ" sz="1800" b="1" cap="none" dirty="0" smtClean="0">
                <a:solidFill>
                  <a:srgbClr val="002060"/>
                </a:solidFill>
                <a:latin typeface="Segoe Script" pitchFamily="34" charset="0"/>
              </a:rPr>
              <a:t>deistický </a:t>
            </a:r>
            <a:r>
              <a:rPr lang="cs-CZ" sz="1800" cap="none" dirty="0" smtClean="0">
                <a:solidFill>
                  <a:srgbClr val="002060"/>
                </a:solidFill>
                <a:latin typeface="Segoe Script" pitchFamily="34" charset="0"/>
              </a:rPr>
              <a:t>– Bůh je sice prapříčinou světa, avšak nemá určující a řídící sílu světa</a:t>
            </a: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endParaRPr lang="cs-CZ" sz="2400" dirty="0">
              <a:solidFill>
                <a:srgbClr val="FF0000"/>
              </a:solidFill>
            </a:endParaRPr>
          </a:p>
        </p:txBody>
      </p:sp>
      <p:sp>
        <p:nvSpPr>
          <p:cNvPr id="7" name="Nadpis 1"/>
          <p:cNvSpPr txBox="1">
            <a:spLocks/>
          </p:cNvSpPr>
          <p:nvPr/>
        </p:nvSpPr>
        <p:spPr>
          <a:xfrm>
            <a:off x="4853671" y="5702754"/>
            <a:ext cx="3696171" cy="3600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cs-CZ" sz="4000" dirty="0">
              <a:solidFill>
                <a:srgbClr val="FF0000"/>
              </a:solidFill>
            </a:endParaRPr>
          </a:p>
        </p:txBody>
      </p:sp>
      <p:sp>
        <p:nvSpPr>
          <p:cNvPr id="8" name="Nadpis 1"/>
          <p:cNvSpPr txBox="1">
            <a:spLocks/>
          </p:cNvSpPr>
          <p:nvPr/>
        </p:nvSpPr>
        <p:spPr>
          <a:xfrm>
            <a:off x="4737641" y="548680"/>
            <a:ext cx="3816424" cy="648072"/>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endParaRPr lang="cs-CZ" sz="4000" dirty="0">
              <a:solidFill>
                <a:srgbClr val="FF0000"/>
              </a:solidFill>
            </a:endParaRPr>
          </a:p>
        </p:txBody>
      </p:sp>
      <p:sp>
        <p:nvSpPr>
          <p:cNvPr id="10" name="Nadpis 1"/>
          <p:cNvSpPr txBox="1">
            <a:spLocks/>
          </p:cNvSpPr>
          <p:nvPr/>
        </p:nvSpPr>
        <p:spPr>
          <a:xfrm>
            <a:off x="4737641" y="1225160"/>
            <a:ext cx="3672408" cy="48605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2400" b="1" dirty="0" smtClean="0">
                <a:solidFill>
                  <a:srgbClr val="002060"/>
                </a:solidFill>
                <a:latin typeface="Segoe Script" pitchFamily="34" charset="0"/>
              </a:rPr>
              <a:t>Filosofické myšlenky</a:t>
            </a:r>
          </a:p>
          <a:p>
            <a:pPr marL="342900" indent="-342900">
              <a:buFont typeface="Arial" pitchFamily="34" charset="0"/>
              <a:buChar char="•"/>
            </a:pPr>
            <a:r>
              <a:rPr lang="cs-CZ" sz="1800" cap="none" dirty="0" smtClean="0">
                <a:solidFill>
                  <a:srgbClr val="002060"/>
                </a:solidFill>
                <a:latin typeface="Segoe Script" pitchFamily="34" charset="0"/>
              </a:rPr>
              <a:t>(nejen) filosofii bojoval za právo svobodného vyjadřování</a:t>
            </a:r>
          </a:p>
          <a:p>
            <a:endParaRPr lang="cs-CZ" sz="1800" cap="none" dirty="0">
              <a:solidFill>
                <a:srgbClr val="002060"/>
              </a:solidFill>
              <a:latin typeface="Segoe Script" pitchFamily="34" charset="0"/>
            </a:endParaRPr>
          </a:p>
          <a:p>
            <a:r>
              <a:rPr lang="cs-CZ" sz="1800" cap="none" dirty="0" smtClean="0">
                <a:solidFill>
                  <a:srgbClr val="002060"/>
                </a:solidFill>
                <a:latin typeface="Segoe Script" pitchFamily="34" charset="0"/>
              </a:rPr>
              <a:t> </a:t>
            </a:r>
            <a:r>
              <a:rPr lang="cs-CZ" sz="1800" b="1" cap="none" dirty="0" smtClean="0">
                <a:solidFill>
                  <a:srgbClr val="002060"/>
                </a:solidFill>
                <a:latin typeface="Segoe Script" pitchFamily="34" charset="0"/>
              </a:rPr>
              <a:t> „</a:t>
            </a:r>
            <a:r>
              <a:rPr lang="cs-CZ" sz="1800" b="1" i="1" cap="none" dirty="0" smtClean="0">
                <a:solidFill>
                  <a:srgbClr val="002060"/>
                </a:solidFill>
                <a:latin typeface="Segoe Script" pitchFamily="34" charset="0"/>
              </a:rPr>
              <a:t>Nesouhlasím s tím, co říkáte, ale až do smrti budu hájit vaše právo to říkat“</a:t>
            </a:r>
          </a:p>
          <a:p>
            <a:endParaRPr lang="cs-CZ" sz="1800" b="1" cap="none" dirty="0" smtClean="0">
              <a:solidFill>
                <a:srgbClr val="002060"/>
              </a:solidFill>
              <a:latin typeface="Segoe Script" pitchFamily="34" charset="0"/>
            </a:endParaRPr>
          </a:p>
          <a:p>
            <a:pPr marL="342900" indent="-342900">
              <a:buFont typeface="Arial" pitchFamily="34" charset="0"/>
              <a:buChar char="•"/>
            </a:pPr>
            <a:r>
              <a:rPr lang="cs-CZ" sz="1800" cap="none" dirty="0">
                <a:solidFill>
                  <a:srgbClr val="002060"/>
                </a:solidFill>
                <a:latin typeface="Segoe Script" pitchFamily="34" charset="0"/>
              </a:rPr>
              <a:t>h</a:t>
            </a:r>
            <a:r>
              <a:rPr lang="cs-CZ" sz="1800" cap="none" dirty="0" smtClean="0">
                <a:solidFill>
                  <a:srgbClr val="002060"/>
                </a:solidFill>
                <a:latin typeface="Segoe Script" pitchFamily="34" charset="0"/>
              </a:rPr>
              <a:t>ájil myšlenku </a:t>
            </a:r>
            <a:r>
              <a:rPr lang="cs-CZ" sz="1800" b="1" cap="none" dirty="0" smtClean="0">
                <a:solidFill>
                  <a:srgbClr val="002060"/>
                </a:solidFill>
                <a:latin typeface="Segoe Script" pitchFamily="34" charset="0"/>
              </a:rPr>
              <a:t>determinismu – </a:t>
            </a:r>
            <a:r>
              <a:rPr lang="cs-CZ" sz="1800" cap="none" dirty="0" smtClean="0">
                <a:solidFill>
                  <a:srgbClr val="002060"/>
                </a:solidFill>
                <a:latin typeface="Segoe Script" pitchFamily="34" charset="0"/>
              </a:rPr>
              <a:t>svět (vesmír) má své objektivní, rozumem </a:t>
            </a:r>
            <a:r>
              <a:rPr lang="cs-CZ" sz="1800" cap="none" dirty="0" err="1" smtClean="0">
                <a:solidFill>
                  <a:srgbClr val="002060"/>
                </a:solidFill>
                <a:latin typeface="Segoe Script" pitchFamily="34" charset="0"/>
              </a:rPr>
              <a:t>poznátelné</a:t>
            </a:r>
            <a:r>
              <a:rPr lang="cs-CZ" sz="1800" cap="none" dirty="0" smtClean="0">
                <a:solidFill>
                  <a:srgbClr val="002060"/>
                </a:solidFill>
                <a:latin typeface="Segoe Script" pitchFamily="34" charset="0"/>
              </a:rPr>
              <a:t> zákony</a:t>
            </a:r>
          </a:p>
          <a:p>
            <a:pPr marL="342900" indent="-342900">
              <a:buFont typeface="Arial" pitchFamily="34" charset="0"/>
              <a:buChar char="•"/>
            </a:pPr>
            <a:r>
              <a:rPr lang="cs-CZ" sz="1800" cap="none" dirty="0" smtClean="0">
                <a:solidFill>
                  <a:srgbClr val="002060"/>
                </a:solidFill>
                <a:latin typeface="Segoe Script" pitchFamily="34" charset="0"/>
              </a:rPr>
              <a:t>důsledně bojoval proti všem pověrám a předsudkům </a:t>
            </a: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endParaRPr lang="cs-CZ" sz="2400" dirty="0">
              <a:solidFill>
                <a:srgbClr val="FF0000"/>
              </a:solidFill>
            </a:endParaRPr>
          </a:p>
        </p:txBody>
      </p:sp>
    </p:spTree>
    <p:extLst>
      <p:ext uri="{BB962C8B-B14F-4D97-AF65-F5344CB8AC3E}">
        <p14:creationId xmlns:p14="http://schemas.microsoft.com/office/powerpoint/2010/main" val="2922818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4" descr="Open Book, Blank Pages -- steampunk book victorian vintage blank open pages template blankpages openbook image antique "/>
          <p:cNvPicPr>
            <a:picLocks noChangeAspect="1" noChangeArrowheads="1"/>
          </p:cNvPicPr>
          <p:nvPr/>
        </p:nvPicPr>
        <p:blipFill rotWithShape="1">
          <a:blip r:embed="rId2">
            <a:extLst>
              <a:ext uri="{28A0092B-C50C-407E-A947-70E740481C1C}">
                <a14:useLocalDpi xmlns:a14="http://schemas.microsoft.com/office/drawing/2010/main" val="0"/>
              </a:ext>
            </a:extLst>
          </a:blip>
          <a:srcRect t="6470" b="9844"/>
          <a:stretch/>
        </p:blipFill>
        <p:spPr bwMode="auto">
          <a:xfrm>
            <a:off x="179511" y="116632"/>
            <a:ext cx="8785691" cy="6502128"/>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ctrTitle"/>
          </p:nvPr>
        </p:nvSpPr>
        <p:spPr>
          <a:xfrm>
            <a:off x="467544" y="404664"/>
            <a:ext cx="3816424" cy="648072"/>
          </a:xfrm>
        </p:spPr>
        <p:txBody>
          <a:body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a:solidFill>
                  <a:srgbClr val="FF0000"/>
                </a:solidFill>
              </a:rPr>
              <a:t/>
            </a:r>
            <a:br>
              <a:rPr lang="cs-CZ" sz="4000" dirty="0">
                <a:solidFill>
                  <a:srgbClr val="FF0000"/>
                </a:solidFill>
              </a:rPr>
            </a:br>
            <a:r>
              <a:rPr lang="cs-CZ" sz="4000" dirty="0" smtClean="0">
                <a:solidFill>
                  <a:srgbClr val="FF0000"/>
                </a:solidFill>
              </a:rPr>
              <a:t/>
            </a:r>
            <a:br>
              <a:rPr lang="cs-CZ" sz="4000" dirty="0" smtClean="0">
                <a:solidFill>
                  <a:srgbClr val="FF0000"/>
                </a:solidFill>
              </a:rPr>
            </a:br>
            <a:endParaRPr lang="cs-CZ" sz="4000" dirty="0">
              <a:solidFill>
                <a:srgbClr val="FF0000"/>
              </a:solidFill>
            </a:endParaRPr>
          </a:p>
        </p:txBody>
      </p:sp>
      <p:sp>
        <p:nvSpPr>
          <p:cNvPr id="3" name="Podnadpis 2"/>
          <p:cNvSpPr>
            <a:spLocks noGrp="1"/>
          </p:cNvSpPr>
          <p:nvPr>
            <p:ph type="subTitle" idx="1"/>
          </p:nvPr>
        </p:nvSpPr>
        <p:spPr>
          <a:xfrm>
            <a:off x="5076056" y="3905864"/>
            <a:ext cx="2162944" cy="1123336"/>
          </a:xfrm>
        </p:spPr>
        <p:txBody>
          <a:bodyPr/>
          <a:lstStyle/>
          <a:p>
            <a:endParaRPr lang="cs-CZ" dirty="0"/>
          </a:p>
        </p:txBody>
      </p:sp>
      <p:sp>
        <p:nvSpPr>
          <p:cNvPr id="6" name="Nadpis 1"/>
          <p:cNvSpPr txBox="1">
            <a:spLocks/>
          </p:cNvSpPr>
          <p:nvPr/>
        </p:nvSpPr>
        <p:spPr>
          <a:xfrm>
            <a:off x="595861" y="1045509"/>
            <a:ext cx="3672408" cy="48605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2400" b="1" dirty="0" smtClean="0">
                <a:solidFill>
                  <a:srgbClr val="002060"/>
                </a:solidFill>
                <a:latin typeface="Segoe Script" pitchFamily="34" charset="0"/>
              </a:rPr>
              <a:t>Vědecká               a literární díla</a:t>
            </a:r>
          </a:p>
          <a:p>
            <a:pPr marL="342900" indent="-342900">
              <a:buFont typeface="Arial" pitchFamily="34" charset="0"/>
              <a:buChar char="•"/>
            </a:pPr>
            <a:r>
              <a:rPr lang="cs-CZ" sz="1800" cap="none" dirty="0">
                <a:solidFill>
                  <a:srgbClr val="002060"/>
                </a:solidFill>
                <a:latin typeface="Segoe Script" pitchFamily="34" charset="0"/>
              </a:rPr>
              <a:t>b</a:t>
            </a:r>
            <a:r>
              <a:rPr lang="cs-CZ" sz="1800" cap="none" dirty="0" smtClean="0">
                <a:solidFill>
                  <a:srgbClr val="002060"/>
                </a:solidFill>
                <a:latin typeface="Segoe Script" pitchFamily="34" charset="0"/>
              </a:rPr>
              <a:t>yl jedním z hlavních autorů  </a:t>
            </a:r>
            <a:r>
              <a:rPr lang="cs-CZ" sz="1800" b="1" cap="none" dirty="0" smtClean="0">
                <a:solidFill>
                  <a:srgbClr val="002060"/>
                </a:solidFill>
                <a:latin typeface="Segoe Script" pitchFamily="34" charset="0"/>
              </a:rPr>
              <a:t>Encyklopedie  věd, umění a řemesel</a:t>
            </a:r>
          </a:p>
          <a:p>
            <a:pPr marL="342900" indent="-342900">
              <a:buFont typeface="Arial" pitchFamily="34" charset="0"/>
              <a:buChar char="•"/>
            </a:pPr>
            <a:r>
              <a:rPr lang="cs-CZ" sz="1800" b="1" cap="none" dirty="0" err="1" smtClean="0">
                <a:solidFill>
                  <a:srgbClr val="002060"/>
                </a:solidFill>
                <a:latin typeface="Segoe Script" pitchFamily="34" charset="0"/>
              </a:rPr>
              <a:t>Candide</a:t>
            </a:r>
            <a:r>
              <a:rPr lang="cs-CZ" sz="1800" cap="none" dirty="0" smtClean="0">
                <a:solidFill>
                  <a:srgbClr val="002060"/>
                </a:solidFill>
                <a:latin typeface="Segoe Script" pitchFamily="34" charset="0"/>
              </a:rPr>
              <a:t> – satiricky laděná filosofická povídka, příběh mladíka na tvrdost absolutistické moci</a:t>
            </a:r>
          </a:p>
          <a:p>
            <a:pPr marL="342900" indent="-342900">
              <a:buFont typeface="Arial" pitchFamily="34" charset="0"/>
              <a:buChar char="•"/>
            </a:pPr>
            <a:r>
              <a:rPr lang="cs-CZ" sz="1800" b="1" cap="none" dirty="0" err="1" smtClean="0">
                <a:solidFill>
                  <a:srgbClr val="002060"/>
                </a:solidFill>
                <a:latin typeface="Segoe Script" pitchFamily="34" charset="0"/>
              </a:rPr>
              <a:t>Zaira</a:t>
            </a:r>
            <a:r>
              <a:rPr lang="cs-CZ" sz="1800" b="1" cap="none" dirty="0" smtClean="0">
                <a:solidFill>
                  <a:srgbClr val="002060"/>
                </a:solidFill>
                <a:latin typeface="Segoe Script" pitchFamily="34" charset="0"/>
              </a:rPr>
              <a:t> – </a:t>
            </a:r>
            <a:r>
              <a:rPr lang="cs-CZ" sz="1800" cap="none" dirty="0" smtClean="0">
                <a:solidFill>
                  <a:srgbClr val="002060"/>
                </a:solidFill>
                <a:latin typeface="Segoe Script" pitchFamily="34" charset="0"/>
              </a:rPr>
              <a:t>tragédie o konfliktu lásky a náboženského  fanatismu</a:t>
            </a:r>
            <a:endParaRPr lang="cs-CZ" sz="1800" b="1" cap="none" dirty="0" smtClean="0">
              <a:solidFill>
                <a:srgbClr val="002060"/>
              </a:solidFill>
              <a:latin typeface="Segoe Script" pitchFamily="34" charset="0"/>
            </a:endParaRPr>
          </a:p>
          <a:p>
            <a:pPr marL="342900" indent="-342900">
              <a:buFont typeface="Arial" pitchFamily="34" charset="0"/>
              <a:buChar char="•"/>
            </a:pPr>
            <a:r>
              <a:rPr lang="cs-CZ" sz="1800" b="1" cap="none" dirty="0" smtClean="0">
                <a:solidFill>
                  <a:srgbClr val="002060"/>
                </a:solidFill>
                <a:latin typeface="Segoe Script" pitchFamily="34" charset="0"/>
              </a:rPr>
              <a:t>Století Ludvíka XIV. </a:t>
            </a:r>
            <a:r>
              <a:rPr lang="cs-CZ" sz="1800" cap="none" dirty="0" smtClean="0">
                <a:solidFill>
                  <a:srgbClr val="002060"/>
                </a:solidFill>
                <a:latin typeface="Segoe Script" pitchFamily="34" charset="0"/>
              </a:rPr>
              <a:t>– historický spis</a:t>
            </a:r>
          </a:p>
          <a:p>
            <a:pPr marL="342900" indent="-342900">
              <a:buFont typeface="Arial" pitchFamily="34" charset="0"/>
              <a:buChar char="•"/>
            </a:pPr>
            <a:r>
              <a:rPr lang="cs-CZ" sz="1800" b="1" cap="none" dirty="0" smtClean="0">
                <a:solidFill>
                  <a:srgbClr val="002060"/>
                </a:solidFill>
                <a:latin typeface="Segoe Script" pitchFamily="34" charset="0"/>
              </a:rPr>
              <a:t>Filosofický slovník – </a:t>
            </a:r>
            <a:r>
              <a:rPr lang="cs-CZ" sz="1800" cap="none" dirty="0" smtClean="0">
                <a:solidFill>
                  <a:srgbClr val="002060"/>
                </a:solidFill>
                <a:latin typeface="Segoe Script" pitchFamily="34" charset="0"/>
              </a:rPr>
              <a:t>zábavnou formou podané definice filosofických i biblických termínů</a:t>
            </a:r>
            <a:endParaRPr lang="cs-CZ" sz="2400" dirty="0">
              <a:solidFill>
                <a:srgbClr val="FF0000"/>
              </a:solidFill>
            </a:endParaRPr>
          </a:p>
        </p:txBody>
      </p:sp>
      <p:sp>
        <p:nvSpPr>
          <p:cNvPr id="7" name="Nadpis 1"/>
          <p:cNvSpPr txBox="1">
            <a:spLocks/>
          </p:cNvSpPr>
          <p:nvPr/>
        </p:nvSpPr>
        <p:spPr>
          <a:xfrm>
            <a:off x="4853671" y="5702754"/>
            <a:ext cx="3696171" cy="3600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cs-CZ" sz="4000" dirty="0">
              <a:solidFill>
                <a:srgbClr val="FF0000"/>
              </a:solidFill>
            </a:endParaRPr>
          </a:p>
        </p:txBody>
      </p:sp>
      <p:sp>
        <p:nvSpPr>
          <p:cNvPr id="8" name="Nadpis 1"/>
          <p:cNvSpPr txBox="1">
            <a:spLocks/>
          </p:cNvSpPr>
          <p:nvPr/>
        </p:nvSpPr>
        <p:spPr>
          <a:xfrm>
            <a:off x="4711954" y="360512"/>
            <a:ext cx="3816424" cy="648072"/>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i="1" dirty="0" smtClean="0">
                <a:solidFill>
                  <a:srgbClr val="002060"/>
                </a:solidFill>
              </a:rPr>
              <a:t>T</a:t>
            </a:r>
            <a:r>
              <a:rPr lang="cs-CZ" sz="1800" b="1" i="1" cap="none" dirty="0" smtClean="0">
                <a:solidFill>
                  <a:srgbClr val="002060"/>
                </a:solidFill>
                <a:latin typeface="Segoe Script" pitchFamily="34" charset="0"/>
              </a:rPr>
              <a:t>ento nejlepší svět ze všech možných světů tvoří události, jež spolu navzájem souvisí, neboť </a:t>
            </a:r>
            <a:r>
              <a:rPr lang="cs-CZ" sz="1800" b="1" i="1" cap="none" dirty="0" err="1" smtClean="0">
                <a:solidFill>
                  <a:srgbClr val="002060"/>
                </a:solidFill>
                <a:latin typeface="Segoe Script" pitchFamily="34" charset="0"/>
              </a:rPr>
              <a:t>venkovcem</a:t>
            </a:r>
            <a:r>
              <a:rPr lang="cs-CZ" sz="1800" b="1" i="1" cap="none" dirty="0" smtClean="0">
                <a:solidFill>
                  <a:srgbClr val="002060"/>
                </a:solidFill>
                <a:latin typeface="Segoe Script" pitchFamily="34" charset="0"/>
              </a:rPr>
              <a:t> vzato, kdyby vás nebyli vyhodili z jednoho překrásného zámku a nenakopali vás do zadku, protože jste miloval Kunhutu, kdyby vás nebyla dostala do drápů inkvizice, kdybyste nepršel pěšky celou Ameriku, kdybyste byl nepíchl barona mečem, (…) nepochutnával byste si zde na citrónech naložených v cukru</a:t>
            </a:r>
            <a:r>
              <a:rPr lang="cs-CZ" sz="1800" i="1" dirty="0" smtClean="0">
                <a:solidFill>
                  <a:srgbClr val="FF0000"/>
                </a:solidFill>
              </a:rPr>
              <a:t/>
            </a:r>
            <a:br>
              <a:rPr lang="cs-CZ" sz="1800" i="1" dirty="0" smtClean="0">
                <a:solidFill>
                  <a:srgbClr val="FF0000"/>
                </a:solidFill>
              </a:rPr>
            </a:br>
            <a:r>
              <a:rPr lang="cs-CZ" sz="1800" i="1" dirty="0" smtClean="0">
                <a:solidFill>
                  <a:srgbClr val="FF0000"/>
                </a:solidFill>
              </a:rPr>
              <a:t/>
            </a:r>
            <a:br>
              <a:rPr lang="cs-CZ" sz="1800" i="1"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endParaRPr lang="cs-CZ" sz="4000" dirty="0">
              <a:solidFill>
                <a:srgbClr val="FF0000"/>
              </a:solidFill>
            </a:endParaRPr>
          </a:p>
        </p:txBody>
      </p:sp>
      <p:sp>
        <p:nvSpPr>
          <p:cNvPr id="9" name="Nadpis 1"/>
          <p:cNvSpPr txBox="1">
            <a:spLocks/>
          </p:cNvSpPr>
          <p:nvPr/>
        </p:nvSpPr>
        <p:spPr>
          <a:xfrm>
            <a:off x="4754587" y="1197909"/>
            <a:ext cx="3672408" cy="48605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endParaRPr lang="cs-CZ" sz="2400" dirty="0">
              <a:solidFill>
                <a:srgbClr val="FF0000"/>
              </a:solidFill>
            </a:endParaRPr>
          </a:p>
        </p:txBody>
      </p:sp>
      <p:sp>
        <p:nvSpPr>
          <p:cNvPr id="11" name="Nadpis 1"/>
          <p:cNvSpPr txBox="1">
            <a:spLocks/>
          </p:cNvSpPr>
          <p:nvPr/>
        </p:nvSpPr>
        <p:spPr>
          <a:xfrm>
            <a:off x="6824603" y="5553236"/>
            <a:ext cx="1725239" cy="3600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1800" dirty="0" err="1" smtClean="0">
                <a:solidFill>
                  <a:srgbClr val="002060"/>
                </a:solidFill>
                <a:latin typeface="Segoe Script" pitchFamily="34" charset="0"/>
              </a:rPr>
              <a:t>C</a:t>
            </a:r>
            <a:r>
              <a:rPr lang="cs-CZ" sz="1800" cap="none" dirty="0" err="1" smtClean="0">
                <a:solidFill>
                  <a:srgbClr val="002060"/>
                </a:solidFill>
                <a:latin typeface="Segoe Script" pitchFamily="34" charset="0"/>
              </a:rPr>
              <a:t>andide</a:t>
            </a: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endParaRPr lang="cs-CZ" sz="4000" dirty="0">
              <a:solidFill>
                <a:srgbClr val="FF0000"/>
              </a:solidFill>
            </a:endParaRPr>
          </a:p>
        </p:txBody>
      </p:sp>
    </p:spTree>
    <p:extLst>
      <p:ext uri="{BB962C8B-B14F-4D97-AF65-F5344CB8AC3E}">
        <p14:creationId xmlns:p14="http://schemas.microsoft.com/office/powerpoint/2010/main" val="2229814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4" descr="Open Book, Blank Pages -- steampunk book victorian vintage blank open pages template blankpages openbook image antique "/>
          <p:cNvPicPr>
            <a:picLocks noChangeAspect="1" noChangeArrowheads="1"/>
          </p:cNvPicPr>
          <p:nvPr/>
        </p:nvPicPr>
        <p:blipFill rotWithShape="1">
          <a:blip r:embed="rId2">
            <a:extLst>
              <a:ext uri="{28A0092B-C50C-407E-A947-70E740481C1C}">
                <a14:useLocalDpi xmlns:a14="http://schemas.microsoft.com/office/drawing/2010/main" val="0"/>
              </a:ext>
            </a:extLst>
          </a:blip>
          <a:srcRect t="6470" b="9844"/>
          <a:stretch/>
        </p:blipFill>
        <p:spPr bwMode="auto">
          <a:xfrm>
            <a:off x="179511" y="116632"/>
            <a:ext cx="8785691" cy="6502128"/>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ctrTitle"/>
          </p:nvPr>
        </p:nvSpPr>
        <p:spPr>
          <a:xfrm>
            <a:off x="485381" y="548680"/>
            <a:ext cx="3816424" cy="648072"/>
          </a:xfrm>
        </p:spPr>
        <p:txBody>
          <a:body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a:solidFill>
                  <a:srgbClr val="FF0000"/>
                </a:solidFill>
              </a:rPr>
              <a:t/>
            </a:r>
            <a:br>
              <a:rPr lang="cs-CZ" sz="4000" dirty="0">
                <a:solidFill>
                  <a:srgbClr val="FF0000"/>
                </a:solidFill>
              </a:rPr>
            </a:br>
            <a:r>
              <a:rPr lang="cs-CZ" sz="4000" dirty="0" smtClean="0">
                <a:solidFill>
                  <a:srgbClr val="FF0000"/>
                </a:solidFill>
              </a:rPr>
              <a:t/>
            </a:r>
            <a:br>
              <a:rPr lang="cs-CZ" sz="4000" dirty="0" smtClean="0">
                <a:solidFill>
                  <a:srgbClr val="FF0000"/>
                </a:solidFill>
              </a:rPr>
            </a:br>
            <a:endParaRPr lang="cs-CZ" sz="4000" dirty="0">
              <a:solidFill>
                <a:srgbClr val="FF0000"/>
              </a:solidFill>
            </a:endParaRPr>
          </a:p>
        </p:txBody>
      </p:sp>
      <p:sp>
        <p:nvSpPr>
          <p:cNvPr id="3" name="Podnadpis 2"/>
          <p:cNvSpPr>
            <a:spLocks noGrp="1"/>
          </p:cNvSpPr>
          <p:nvPr>
            <p:ph type="subTitle" idx="1"/>
          </p:nvPr>
        </p:nvSpPr>
        <p:spPr>
          <a:xfrm>
            <a:off x="5076056" y="3905864"/>
            <a:ext cx="2162944" cy="1123336"/>
          </a:xfrm>
        </p:spPr>
        <p:txBody>
          <a:bodyPr/>
          <a:lstStyle/>
          <a:p>
            <a:endParaRPr lang="cs-CZ" dirty="0"/>
          </a:p>
        </p:txBody>
      </p:sp>
      <p:sp>
        <p:nvSpPr>
          <p:cNvPr id="6" name="Nadpis 1"/>
          <p:cNvSpPr txBox="1">
            <a:spLocks/>
          </p:cNvSpPr>
          <p:nvPr/>
        </p:nvSpPr>
        <p:spPr>
          <a:xfrm>
            <a:off x="611560" y="1196752"/>
            <a:ext cx="3672408" cy="48605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endParaRPr lang="cs-CZ" sz="2400" dirty="0">
              <a:solidFill>
                <a:srgbClr val="FF0000"/>
              </a:solidFill>
            </a:endParaRPr>
          </a:p>
        </p:txBody>
      </p:sp>
      <p:sp>
        <p:nvSpPr>
          <p:cNvPr id="7" name="Nadpis 1"/>
          <p:cNvSpPr txBox="1">
            <a:spLocks/>
          </p:cNvSpPr>
          <p:nvPr/>
        </p:nvSpPr>
        <p:spPr>
          <a:xfrm>
            <a:off x="4853671" y="5702754"/>
            <a:ext cx="3696171" cy="3600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cs-CZ" sz="4000" dirty="0">
              <a:solidFill>
                <a:srgbClr val="FF0000"/>
              </a:solidFill>
            </a:endParaRPr>
          </a:p>
        </p:txBody>
      </p:sp>
      <p:sp>
        <p:nvSpPr>
          <p:cNvPr id="8" name="Nadpis 1"/>
          <p:cNvSpPr txBox="1">
            <a:spLocks/>
          </p:cNvSpPr>
          <p:nvPr/>
        </p:nvSpPr>
        <p:spPr>
          <a:xfrm>
            <a:off x="4737641" y="548680"/>
            <a:ext cx="3816424" cy="648072"/>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endParaRPr lang="cs-CZ" sz="4000" dirty="0">
              <a:solidFill>
                <a:srgbClr val="FF0000"/>
              </a:solidFill>
            </a:endParaRPr>
          </a:p>
        </p:txBody>
      </p:sp>
      <p:sp>
        <p:nvSpPr>
          <p:cNvPr id="10" name="Nadpis 1"/>
          <p:cNvSpPr txBox="1">
            <a:spLocks/>
          </p:cNvSpPr>
          <p:nvPr/>
        </p:nvSpPr>
        <p:spPr>
          <a:xfrm>
            <a:off x="4737641" y="1225160"/>
            <a:ext cx="3672408" cy="48605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endParaRPr lang="cs-CZ" sz="2400" dirty="0">
              <a:solidFill>
                <a:srgbClr val="FF0000"/>
              </a:solidFill>
            </a:endParaRPr>
          </a:p>
        </p:txBody>
      </p:sp>
      <p:pic>
        <p:nvPicPr>
          <p:cNvPr id="4100" name="Picture 4" descr="http://nd05.jxs.cz/624/349/c6c10151d8_80605033_o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9014" y="1304338"/>
            <a:ext cx="2857500" cy="4276725"/>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File:VoltaireCandidFrontis+Chap01-1762.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51230" y="2037117"/>
            <a:ext cx="3501051" cy="2811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8274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4" descr="Open Book, Blank Pages -- steampunk book victorian vintage blank open pages template blankpages openbook image antique "/>
          <p:cNvPicPr>
            <a:picLocks noChangeAspect="1" noChangeArrowheads="1"/>
          </p:cNvPicPr>
          <p:nvPr/>
        </p:nvPicPr>
        <p:blipFill rotWithShape="1">
          <a:blip r:embed="rId2">
            <a:extLst>
              <a:ext uri="{28A0092B-C50C-407E-A947-70E740481C1C}">
                <a14:useLocalDpi xmlns:a14="http://schemas.microsoft.com/office/drawing/2010/main" val="0"/>
              </a:ext>
            </a:extLst>
          </a:blip>
          <a:srcRect t="6470" b="9844"/>
          <a:stretch/>
        </p:blipFill>
        <p:spPr bwMode="auto">
          <a:xfrm>
            <a:off x="179511" y="116632"/>
            <a:ext cx="8785691" cy="6502128"/>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ctrTitle"/>
          </p:nvPr>
        </p:nvSpPr>
        <p:spPr>
          <a:xfrm>
            <a:off x="485381" y="548680"/>
            <a:ext cx="3816424" cy="648072"/>
          </a:xfrm>
        </p:spPr>
        <p:txBody>
          <a:body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a:solidFill>
                  <a:srgbClr val="FF0000"/>
                </a:solidFill>
              </a:rPr>
              <a:t/>
            </a:r>
            <a:br>
              <a:rPr lang="cs-CZ" sz="4000" dirty="0">
                <a:solidFill>
                  <a:srgbClr val="FF0000"/>
                </a:solidFill>
              </a:rPr>
            </a:br>
            <a:r>
              <a:rPr lang="cs-CZ" sz="4000" dirty="0" smtClean="0">
                <a:solidFill>
                  <a:srgbClr val="FF0000"/>
                </a:solidFill>
              </a:rPr>
              <a:t/>
            </a:r>
            <a:br>
              <a:rPr lang="cs-CZ" sz="4000" dirty="0" smtClean="0">
                <a:solidFill>
                  <a:srgbClr val="FF0000"/>
                </a:solidFill>
              </a:rPr>
            </a:br>
            <a:endParaRPr lang="cs-CZ" sz="4000" dirty="0">
              <a:solidFill>
                <a:srgbClr val="FF0000"/>
              </a:solidFill>
            </a:endParaRPr>
          </a:p>
        </p:txBody>
      </p:sp>
      <p:sp>
        <p:nvSpPr>
          <p:cNvPr id="3" name="Podnadpis 2"/>
          <p:cNvSpPr>
            <a:spLocks noGrp="1"/>
          </p:cNvSpPr>
          <p:nvPr>
            <p:ph type="subTitle" idx="1"/>
          </p:nvPr>
        </p:nvSpPr>
        <p:spPr>
          <a:xfrm>
            <a:off x="5076056" y="3905864"/>
            <a:ext cx="2162944" cy="1123336"/>
          </a:xfrm>
        </p:spPr>
        <p:txBody>
          <a:bodyPr/>
          <a:lstStyle/>
          <a:p>
            <a:endParaRPr lang="cs-CZ" dirty="0"/>
          </a:p>
        </p:txBody>
      </p:sp>
      <p:sp>
        <p:nvSpPr>
          <p:cNvPr id="6" name="Nadpis 1"/>
          <p:cNvSpPr txBox="1">
            <a:spLocks/>
          </p:cNvSpPr>
          <p:nvPr/>
        </p:nvSpPr>
        <p:spPr>
          <a:xfrm>
            <a:off x="611560" y="1196752"/>
            <a:ext cx="3672408" cy="48605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2400" b="1" dirty="0" smtClean="0">
                <a:solidFill>
                  <a:srgbClr val="002060"/>
                </a:solidFill>
                <a:latin typeface="Segoe Script" pitchFamily="34" charset="0"/>
              </a:rPr>
              <a:t>Další Vybrané citáty</a:t>
            </a:r>
          </a:p>
          <a:p>
            <a:r>
              <a:rPr lang="cs-CZ" sz="2400" i="1" dirty="0" smtClean="0">
                <a:solidFill>
                  <a:srgbClr val="002060"/>
                </a:solidFill>
                <a:latin typeface="Segoe Script" pitchFamily="34" charset="0"/>
              </a:rPr>
              <a:t>„C</a:t>
            </a:r>
            <a:r>
              <a:rPr lang="cs-CZ" sz="2400" i="1" cap="none" dirty="0" smtClean="0">
                <a:solidFill>
                  <a:srgbClr val="002060"/>
                </a:solidFill>
                <a:latin typeface="Segoe Script" pitchFamily="34" charset="0"/>
              </a:rPr>
              <a:t>o je směšné? Všechno, pokud se to děje někomu jinému.“</a:t>
            </a:r>
          </a:p>
          <a:p>
            <a:endParaRPr lang="cs-CZ" sz="2400" i="1" cap="none" dirty="0">
              <a:solidFill>
                <a:srgbClr val="002060"/>
              </a:solidFill>
              <a:latin typeface="Segoe Script" pitchFamily="34" charset="0"/>
            </a:endParaRPr>
          </a:p>
          <a:p>
            <a:r>
              <a:rPr lang="cs-CZ" sz="2400" i="1" cap="none" dirty="0" smtClean="0">
                <a:solidFill>
                  <a:srgbClr val="002060"/>
                </a:solidFill>
                <a:latin typeface="Segoe Script" pitchFamily="34" charset="0"/>
              </a:rPr>
              <a:t>„Člověku byla dána řeč, aby zakryl své myšlenky.“</a:t>
            </a:r>
          </a:p>
          <a:p>
            <a:endParaRPr lang="cs-CZ" sz="2400" i="1" cap="none" dirty="0">
              <a:solidFill>
                <a:srgbClr val="002060"/>
              </a:solidFill>
              <a:latin typeface="Segoe Script" pitchFamily="34" charset="0"/>
            </a:endParaRPr>
          </a:p>
          <a:p>
            <a:r>
              <a:rPr lang="cs-CZ" sz="2400" i="1" cap="none" dirty="0" smtClean="0">
                <a:solidFill>
                  <a:srgbClr val="002060"/>
                </a:solidFill>
                <a:latin typeface="Segoe Script" pitchFamily="34" charset="0"/>
              </a:rPr>
              <a:t>„Jakmile jde o peníze, jsou všichni lidé stejného náboženství.“</a:t>
            </a: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endParaRPr lang="cs-CZ" sz="2400" dirty="0">
              <a:solidFill>
                <a:srgbClr val="FF0000"/>
              </a:solidFill>
            </a:endParaRPr>
          </a:p>
        </p:txBody>
      </p:sp>
      <p:sp>
        <p:nvSpPr>
          <p:cNvPr id="7" name="Nadpis 1"/>
          <p:cNvSpPr txBox="1">
            <a:spLocks/>
          </p:cNvSpPr>
          <p:nvPr/>
        </p:nvSpPr>
        <p:spPr>
          <a:xfrm>
            <a:off x="4853671" y="5702754"/>
            <a:ext cx="3696171" cy="3600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cs-CZ" sz="4000" dirty="0">
              <a:solidFill>
                <a:srgbClr val="FF0000"/>
              </a:solidFill>
            </a:endParaRPr>
          </a:p>
        </p:txBody>
      </p:sp>
      <p:sp>
        <p:nvSpPr>
          <p:cNvPr id="8" name="Nadpis 1"/>
          <p:cNvSpPr txBox="1">
            <a:spLocks/>
          </p:cNvSpPr>
          <p:nvPr/>
        </p:nvSpPr>
        <p:spPr>
          <a:xfrm>
            <a:off x="4737641" y="548680"/>
            <a:ext cx="3816424" cy="648072"/>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endParaRPr lang="cs-CZ" sz="4000" dirty="0">
              <a:solidFill>
                <a:srgbClr val="FF0000"/>
              </a:solidFill>
            </a:endParaRPr>
          </a:p>
        </p:txBody>
      </p:sp>
      <p:sp>
        <p:nvSpPr>
          <p:cNvPr id="9" name="Nadpis 1"/>
          <p:cNvSpPr txBox="1">
            <a:spLocks/>
          </p:cNvSpPr>
          <p:nvPr/>
        </p:nvSpPr>
        <p:spPr>
          <a:xfrm>
            <a:off x="4853671" y="1349152"/>
            <a:ext cx="3672408" cy="48605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2400" b="1" dirty="0" smtClean="0">
                <a:solidFill>
                  <a:srgbClr val="002060"/>
                </a:solidFill>
                <a:latin typeface="Segoe Script" pitchFamily="34" charset="0"/>
              </a:rPr>
              <a:t>Další Vybrané citáty</a:t>
            </a:r>
          </a:p>
          <a:p>
            <a:pPr algn="ctr"/>
            <a:endParaRPr lang="cs-CZ" sz="2400" b="1" dirty="0" smtClean="0">
              <a:solidFill>
                <a:srgbClr val="002060"/>
              </a:solidFill>
              <a:latin typeface="Segoe Script" pitchFamily="34" charset="0"/>
            </a:endParaRPr>
          </a:p>
          <a:p>
            <a:r>
              <a:rPr lang="cs-CZ" sz="2400" b="1" i="1" dirty="0" smtClean="0">
                <a:solidFill>
                  <a:srgbClr val="002060"/>
                </a:solidFill>
                <a:latin typeface="Segoe Script" pitchFamily="34" charset="0"/>
              </a:rPr>
              <a:t>„V </a:t>
            </a:r>
            <a:r>
              <a:rPr lang="cs-CZ" sz="2400" b="1" i="1" cap="none" dirty="0" smtClean="0">
                <a:solidFill>
                  <a:srgbClr val="002060"/>
                </a:solidFill>
                <a:latin typeface="Segoe Script" pitchFamily="34" charset="0"/>
              </a:rPr>
              <a:t>okamžiku smrti vyznávám, že uctívám boha, miluji své přátele, nepociťuji nenávist ke svým nepřátelům a nenávidím pověru. </a:t>
            </a:r>
            <a:r>
              <a:rPr lang="cs-CZ" sz="2400" b="1" i="1" cap="none" dirty="0" err="1" smtClean="0">
                <a:solidFill>
                  <a:srgbClr val="002060"/>
                </a:solidFill>
                <a:latin typeface="Segoe Script" pitchFamily="34" charset="0"/>
              </a:rPr>
              <a:t>Voltaire</a:t>
            </a:r>
            <a:r>
              <a:rPr lang="cs-CZ" sz="2400" b="1" i="1" cap="none" dirty="0" smtClean="0">
                <a:solidFill>
                  <a:srgbClr val="002060"/>
                </a:solidFill>
                <a:latin typeface="Segoe Script" pitchFamily="34" charset="0"/>
              </a:rPr>
              <a:t>.</a:t>
            </a: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endParaRPr lang="cs-CZ" sz="2400" dirty="0">
              <a:solidFill>
                <a:srgbClr val="FF0000"/>
              </a:solidFill>
            </a:endParaRPr>
          </a:p>
        </p:txBody>
      </p:sp>
    </p:spTree>
    <p:extLst>
      <p:ext uri="{BB962C8B-B14F-4D97-AF65-F5344CB8AC3E}">
        <p14:creationId xmlns:p14="http://schemas.microsoft.com/office/powerpoint/2010/main" val="3498269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Open Book, Blank Pages -- steampunk book victorian vintage blank open pages template blankpages openbook image antique "/>
          <p:cNvPicPr>
            <a:picLocks noChangeAspect="1" noChangeArrowheads="1"/>
          </p:cNvPicPr>
          <p:nvPr/>
        </p:nvPicPr>
        <p:blipFill rotWithShape="1">
          <a:blip r:embed="rId2">
            <a:extLst>
              <a:ext uri="{28A0092B-C50C-407E-A947-70E740481C1C}">
                <a14:useLocalDpi xmlns:a14="http://schemas.microsoft.com/office/drawing/2010/main" val="0"/>
              </a:ext>
            </a:extLst>
          </a:blip>
          <a:srcRect t="6470" b="9844"/>
          <a:stretch/>
        </p:blipFill>
        <p:spPr bwMode="auto">
          <a:xfrm>
            <a:off x="179511" y="116632"/>
            <a:ext cx="8785691" cy="6502128"/>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ctrTitle"/>
          </p:nvPr>
        </p:nvSpPr>
        <p:spPr>
          <a:xfrm>
            <a:off x="467544" y="534794"/>
            <a:ext cx="3816424" cy="648072"/>
          </a:xfrm>
        </p:spPr>
        <p:txBody>
          <a:body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1800" dirty="0">
                <a:solidFill>
                  <a:srgbClr val="FF0000"/>
                </a:solidFill>
              </a:rPr>
              <a:t/>
            </a:r>
            <a:br>
              <a:rPr lang="cs-CZ" sz="1800" dirty="0">
                <a:solidFill>
                  <a:srgbClr val="FF0000"/>
                </a:solidFill>
              </a:rPr>
            </a:br>
            <a:r>
              <a:rPr lang="cs-CZ" sz="1800" dirty="0" smtClean="0">
                <a:solidFill>
                  <a:srgbClr val="FF0000"/>
                </a:solidFill>
              </a:rPr>
              <a:t/>
            </a:r>
            <a:br>
              <a:rPr lang="cs-CZ" sz="1800" dirty="0" smtClean="0">
                <a:solidFill>
                  <a:srgbClr val="FF0000"/>
                </a:solidFill>
              </a:rPr>
            </a:br>
            <a:r>
              <a:rPr lang="cs-CZ" sz="4000" dirty="0" smtClean="0">
                <a:solidFill>
                  <a:srgbClr val="FF0000"/>
                </a:solidFill>
              </a:rPr>
              <a:t/>
            </a:r>
            <a:br>
              <a:rPr lang="cs-CZ" sz="4000" dirty="0" smtClean="0">
                <a:solidFill>
                  <a:srgbClr val="FF0000"/>
                </a:solidFill>
              </a:rPr>
            </a:br>
            <a:r>
              <a:rPr lang="cs-CZ" sz="4000" dirty="0">
                <a:solidFill>
                  <a:srgbClr val="FF0000"/>
                </a:solidFill>
              </a:rPr>
              <a:t/>
            </a:r>
            <a:br>
              <a:rPr lang="cs-CZ" sz="4000" dirty="0">
                <a:solidFill>
                  <a:srgbClr val="FF0000"/>
                </a:solidFill>
              </a:rPr>
            </a:br>
            <a:r>
              <a:rPr lang="cs-CZ" sz="4000" dirty="0" smtClean="0">
                <a:solidFill>
                  <a:srgbClr val="FF0000"/>
                </a:solidFill>
              </a:rPr>
              <a:t/>
            </a:r>
            <a:br>
              <a:rPr lang="cs-CZ" sz="4000" dirty="0" smtClean="0">
                <a:solidFill>
                  <a:srgbClr val="FF0000"/>
                </a:solidFill>
              </a:rPr>
            </a:br>
            <a:endParaRPr lang="cs-CZ" sz="4000" dirty="0">
              <a:solidFill>
                <a:srgbClr val="FF0000"/>
              </a:solidFill>
            </a:endParaRPr>
          </a:p>
        </p:txBody>
      </p:sp>
      <p:sp>
        <p:nvSpPr>
          <p:cNvPr id="3" name="Podnadpis 2"/>
          <p:cNvSpPr>
            <a:spLocks noGrp="1"/>
          </p:cNvSpPr>
          <p:nvPr>
            <p:ph type="subTitle" idx="1"/>
          </p:nvPr>
        </p:nvSpPr>
        <p:spPr>
          <a:xfrm>
            <a:off x="5076056" y="3905864"/>
            <a:ext cx="2162944" cy="1123336"/>
          </a:xfrm>
        </p:spPr>
        <p:txBody>
          <a:bodyPr/>
          <a:lstStyle/>
          <a:p>
            <a:endParaRPr lang="cs-CZ" dirty="0"/>
          </a:p>
        </p:txBody>
      </p:sp>
      <p:sp>
        <p:nvSpPr>
          <p:cNvPr id="6" name="Nadpis 1"/>
          <p:cNvSpPr txBox="1">
            <a:spLocks/>
          </p:cNvSpPr>
          <p:nvPr/>
        </p:nvSpPr>
        <p:spPr>
          <a:xfrm>
            <a:off x="611560" y="1196752"/>
            <a:ext cx="3672408" cy="48605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2400" b="1" dirty="0" smtClean="0">
                <a:solidFill>
                  <a:srgbClr val="002060"/>
                </a:solidFill>
                <a:latin typeface="Segoe Script" pitchFamily="34" charset="0"/>
              </a:rPr>
              <a:t>Zdroje</a:t>
            </a:r>
          </a:p>
          <a:p>
            <a:r>
              <a:rPr lang="cs-CZ" sz="1000" cap="none" dirty="0" smtClean="0">
                <a:solidFill>
                  <a:srgbClr val="002060"/>
                </a:solidFill>
                <a:latin typeface="Segoe Script" pitchFamily="34" charset="0"/>
              </a:rPr>
              <a:t>Hladík, J.: Společenské vědy v kostce. 2. vyd. Havlíčkův Brod, Fragment 1999. 107 s. ISBN 80 – 7200 – 044 – 6</a:t>
            </a:r>
          </a:p>
          <a:p>
            <a:r>
              <a:rPr lang="cs-CZ" sz="1000" cap="none" dirty="0" smtClean="0">
                <a:solidFill>
                  <a:srgbClr val="002060"/>
                </a:solidFill>
                <a:latin typeface="Segoe Script" pitchFamily="34" charset="0"/>
              </a:rPr>
              <a:t>Literatura pro I. ročník středních škol, učebnice. I. vyd. Brno, </a:t>
            </a:r>
            <a:r>
              <a:rPr lang="cs-CZ" sz="1000" cap="none" dirty="0" err="1" smtClean="0">
                <a:solidFill>
                  <a:srgbClr val="002060"/>
                </a:solidFill>
                <a:latin typeface="Segoe Script" pitchFamily="34" charset="0"/>
              </a:rPr>
              <a:t>Didaktis</a:t>
            </a:r>
            <a:r>
              <a:rPr lang="cs-CZ" sz="1000" cap="none" dirty="0" smtClean="0">
                <a:solidFill>
                  <a:srgbClr val="002060"/>
                </a:solidFill>
                <a:latin typeface="Segoe Script" pitchFamily="34" charset="0"/>
              </a:rPr>
              <a:t> 2 008</a:t>
            </a:r>
            <a:r>
              <a:rPr lang="cs-CZ" sz="1000" dirty="0" smtClean="0">
                <a:solidFill>
                  <a:srgbClr val="002060"/>
                </a:solidFill>
                <a:latin typeface="Segoe Script" pitchFamily="34" charset="0"/>
              </a:rPr>
              <a:t>. 151 s. ISBN 978 – 80 – 7358 – 115 – 2</a:t>
            </a:r>
          </a:p>
          <a:p>
            <a:r>
              <a:rPr lang="cs-CZ" sz="1000" dirty="0">
                <a:solidFill>
                  <a:srgbClr val="0070C0"/>
                </a:solidFill>
                <a:latin typeface="Segoe Script" panose="020B0504020000000003" pitchFamily="34" charset="0"/>
              </a:rPr>
              <a:t>AGHASSI, </a:t>
            </a:r>
            <a:r>
              <a:rPr lang="cs-CZ" sz="1000" dirty="0" err="1">
                <a:solidFill>
                  <a:srgbClr val="0070C0"/>
                </a:solidFill>
                <a:latin typeface="Segoe Script" panose="020B0504020000000003" pitchFamily="34" charset="0"/>
              </a:rPr>
              <a:t>Doug</a:t>
            </a:r>
            <a:r>
              <a:rPr lang="cs-CZ" sz="1000" dirty="0">
                <a:solidFill>
                  <a:srgbClr val="0070C0"/>
                </a:solidFill>
                <a:latin typeface="Segoe Script" panose="020B0504020000000003" pitchFamily="34" charset="0"/>
              </a:rPr>
              <a:t>. </a:t>
            </a:r>
            <a:r>
              <a:rPr lang="cs-CZ" sz="1000" i="1" dirty="0" err="1">
                <a:solidFill>
                  <a:srgbClr val="0070C0"/>
                </a:solidFill>
                <a:latin typeface="Segoe Script" panose="020B0504020000000003" pitchFamily="34" charset="0"/>
              </a:rPr>
              <a:t>Photoree</a:t>
            </a:r>
            <a:r>
              <a:rPr lang="cs-CZ" sz="1000" dirty="0">
                <a:solidFill>
                  <a:srgbClr val="0070C0"/>
                </a:solidFill>
                <a:latin typeface="Segoe Script" panose="020B0504020000000003" pitchFamily="34" charset="0"/>
              </a:rPr>
              <a:t> [online]. [cit. </a:t>
            </a:r>
            <a:r>
              <a:rPr lang="cs-CZ" sz="1000" dirty="0" smtClean="0">
                <a:solidFill>
                  <a:srgbClr val="0070C0"/>
                </a:solidFill>
                <a:latin typeface="Segoe Script" panose="020B0504020000000003" pitchFamily="34" charset="0"/>
              </a:rPr>
              <a:t>7.6.2013]. </a:t>
            </a:r>
            <a:r>
              <a:rPr lang="cs-CZ" sz="1000" dirty="0">
                <a:solidFill>
                  <a:srgbClr val="0070C0"/>
                </a:solidFill>
                <a:latin typeface="Segoe Script" panose="020B0504020000000003" pitchFamily="34" charset="0"/>
              </a:rPr>
              <a:t>Dostupný na WWW: http://www.photoree.com/photos/permalink/4750292-27000501@N08 </a:t>
            </a:r>
            <a:endParaRPr lang="cs-CZ" sz="1000" u="sng" dirty="0" smtClean="0">
              <a:solidFill>
                <a:srgbClr val="0070C0"/>
              </a:solidFill>
              <a:latin typeface="Segoe Script" pitchFamily="34" charset="0"/>
              <a:hlinkClick r:id="rId3"/>
            </a:endParaRPr>
          </a:p>
          <a:p>
            <a:r>
              <a:rPr lang="cs-CZ" sz="1000" dirty="0">
                <a:solidFill>
                  <a:srgbClr val="0070C0"/>
                </a:solidFill>
                <a:latin typeface="Segoe Script" panose="020B0504020000000003" pitchFamily="34" charset="0"/>
              </a:rPr>
              <a:t>LARGILIÈRE, Nicolas De. </a:t>
            </a:r>
            <a:r>
              <a:rPr lang="cs-CZ" sz="1000" i="1" dirty="0" err="1">
                <a:solidFill>
                  <a:srgbClr val="0070C0"/>
                </a:solidFill>
                <a:latin typeface="Segoe Script" panose="020B0504020000000003" pitchFamily="34" charset="0"/>
              </a:rPr>
              <a:t>Wikimedia</a:t>
            </a:r>
            <a:r>
              <a:rPr lang="cs-CZ" sz="1000" i="1" dirty="0">
                <a:solidFill>
                  <a:srgbClr val="0070C0"/>
                </a:solidFill>
                <a:latin typeface="Segoe Script" panose="020B0504020000000003" pitchFamily="34" charset="0"/>
              </a:rPr>
              <a:t> </a:t>
            </a:r>
            <a:r>
              <a:rPr lang="cs-CZ" sz="1000" i="1" dirty="0" err="1">
                <a:solidFill>
                  <a:srgbClr val="0070C0"/>
                </a:solidFill>
                <a:latin typeface="Segoe Script" panose="020B0504020000000003" pitchFamily="34" charset="0"/>
              </a:rPr>
              <a:t>Commons</a:t>
            </a:r>
            <a:r>
              <a:rPr lang="cs-CZ" sz="1000" dirty="0">
                <a:solidFill>
                  <a:srgbClr val="0070C0"/>
                </a:solidFill>
                <a:latin typeface="Segoe Script" panose="020B0504020000000003" pitchFamily="34" charset="0"/>
              </a:rPr>
              <a:t> [online]. [cit. </a:t>
            </a:r>
            <a:r>
              <a:rPr lang="cs-CZ" sz="1000" dirty="0" smtClean="0">
                <a:solidFill>
                  <a:srgbClr val="0070C0"/>
                </a:solidFill>
                <a:latin typeface="Segoe Script" panose="020B0504020000000003" pitchFamily="34" charset="0"/>
              </a:rPr>
              <a:t>7.6.2013]. </a:t>
            </a:r>
            <a:r>
              <a:rPr lang="cs-CZ" sz="1000" dirty="0">
                <a:solidFill>
                  <a:srgbClr val="0070C0"/>
                </a:solidFill>
                <a:latin typeface="Segoe Script" panose="020B0504020000000003" pitchFamily="34" charset="0"/>
              </a:rPr>
              <a:t>Dostupný na WWW: http://commons.wikimedia.org/wiki/File:Atelier_de_Nicolas_de_Largilli%C3%A8re,_portrait_de_Voltaire,_d%C3%A9tail_(mus%C3%A9e_Carnavalet)_-002.jpg </a:t>
            </a:r>
            <a:endParaRPr lang="cs-CZ" sz="1000" u="sng" dirty="0" smtClean="0">
              <a:solidFill>
                <a:srgbClr val="0070C0"/>
              </a:solidFill>
              <a:latin typeface="Segoe Script" pitchFamily="34" charset="0"/>
              <a:hlinkClick r:id="rId4"/>
            </a:endParaRPr>
          </a:p>
          <a:p>
            <a:r>
              <a:rPr lang="cs-CZ" sz="1000" dirty="0">
                <a:solidFill>
                  <a:srgbClr val="0070C0"/>
                </a:solidFill>
                <a:latin typeface="Segoe Script" panose="020B0504020000000003" pitchFamily="34" charset="0"/>
              </a:rPr>
              <a:t>AUTOR NEUVEDEN. </a:t>
            </a:r>
            <a:r>
              <a:rPr lang="cs-CZ" sz="1000" i="1" dirty="0" err="1">
                <a:solidFill>
                  <a:srgbClr val="0070C0"/>
                </a:solidFill>
                <a:latin typeface="Segoe Script" panose="020B0504020000000003" pitchFamily="34" charset="0"/>
              </a:rPr>
              <a:t>Voltaire</a:t>
            </a:r>
            <a:r>
              <a:rPr lang="cs-CZ" sz="1000" dirty="0">
                <a:solidFill>
                  <a:srgbClr val="0070C0"/>
                </a:solidFill>
                <a:latin typeface="Segoe Script" panose="020B0504020000000003" pitchFamily="34" charset="0"/>
              </a:rPr>
              <a:t> [online]. [cit. </a:t>
            </a:r>
            <a:r>
              <a:rPr lang="cs-CZ" sz="1000" dirty="0" smtClean="0">
                <a:solidFill>
                  <a:srgbClr val="0070C0"/>
                </a:solidFill>
                <a:latin typeface="Segoe Script" panose="020B0504020000000003" pitchFamily="34" charset="0"/>
              </a:rPr>
              <a:t>7.6.2013]. </a:t>
            </a:r>
            <a:r>
              <a:rPr lang="cs-CZ" sz="1000" dirty="0">
                <a:solidFill>
                  <a:srgbClr val="0070C0"/>
                </a:solidFill>
                <a:latin typeface="Segoe Script" panose="020B0504020000000003" pitchFamily="34" charset="0"/>
              </a:rPr>
              <a:t>Dostupný na WWW: http://cs.wikipedia.org/wiki/Voltaire </a:t>
            </a:r>
            <a:endParaRPr lang="cs-CZ" sz="1000" u="sng" dirty="0" smtClean="0">
              <a:solidFill>
                <a:srgbClr val="0070C0"/>
              </a:solidFill>
              <a:latin typeface="Segoe Script" pitchFamily="34" charset="0"/>
              <a:hlinkClick r:id="rId5"/>
            </a:endParaRPr>
          </a:p>
          <a:p>
            <a:r>
              <a:rPr lang="cs-CZ" sz="1000" dirty="0">
                <a:solidFill>
                  <a:srgbClr val="0070C0"/>
                </a:solidFill>
                <a:latin typeface="Segoe Script" panose="020B0504020000000003" pitchFamily="34" charset="0"/>
              </a:rPr>
              <a:t>AUTOR NEUVEDEN. </a:t>
            </a:r>
            <a:r>
              <a:rPr lang="cs-CZ" sz="1000" i="1" dirty="0" err="1">
                <a:solidFill>
                  <a:srgbClr val="0070C0"/>
                </a:solidFill>
                <a:latin typeface="Segoe Script" panose="020B0504020000000003" pitchFamily="34" charset="0"/>
              </a:rPr>
              <a:t>Geneva</a:t>
            </a:r>
            <a:r>
              <a:rPr lang="cs-CZ" sz="1000" i="1" dirty="0">
                <a:solidFill>
                  <a:srgbClr val="0070C0"/>
                </a:solidFill>
                <a:latin typeface="Segoe Script" panose="020B0504020000000003" pitchFamily="34" charset="0"/>
              </a:rPr>
              <a:t> </a:t>
            </a:r>
            <a:r>
              <a:rPr lang="cs-CZ" sz="1000" i="1" dirty="0" err="1">
                <a:solidFill>
                  <a:srgbClr val="0070C0"/>
                </a:solidFill>
                <a:latin typeface="Segoe Script" panose="020B0504020000000003" pitchFamily="34" charset="0"/>
              </a:rPr>
              <a:t>airport</a:t>
            </a:r>
            <a:r>
              <a:rPr lang="cs-CZ" sz="1000" dirty="0">
                <a:solidFill>
                  <a:srgbClr val="0070C0"/>
                </a:solidFill>
                <a:latin typeface="Segoe Script" panose="020B0504020000000003" pitchFamily="34" charset="0"/>
              </a:rPr>
              <a:t> [online]. [cit. </a:t>
            </a:r>
            <a:r>
              <a:rPr lang="cs-CZ" sz="1000" dirty="0" smtClean="0">
                <a:solidFill>
                  <a:srgbClr val="0070C0"/>
                </a:solidFill>
                <a:latin typeface="Segoe Script" panose="020B0504020000000003" pitchFamily="34" charset="0"/>
              </a:rPr>
              <a:t>7.6.2013]. </a:t>
            </a:r>
            <a:r>
              <a:rPr lang="cs-CZ" sz="1000" dirty="0">
                <a:solidFill>
                  <a:srgbClr val="0070C0"/>
                </a:solidFill>
                <a:latin typeface="Segoe Script" panose="020B0504020000000003" pitchFamily="34" charset="0"/>
              </a:rPr>
              <a:t>Dostupný na WWW: http://www.genevaairport.net/French-Sector/Enter-Ferney-Voltaire.php </a:t>
            </a:r>
            <a:endParaRPr lang="cs-CZ" sz="1000" u="sng" dirty="0" smtClean="0">
              <a:solidFill>
                <a:srgbClr val="0070C0"/>
              </a:solidFill>
              <a:latin typeface="Segoe Script" pitchFamily="34" charset="0"/>
              <a:hlinkClick r:id="rId6"/>
            </a:endParaRPr>
          </a:p>
          <a:p>
            <a:r>
              <a:rPr lang="en-US" sz="1000" dirty="0">
                <a:solidFill>
                  <a:srgbClr val="0070C0"/>
                </a:solidFill>
                <a:latin typeface="Segoe Script" panose="020B0504020000000003" pitchFamily="34" charset="0"/>
              </a:rPr>
              <a:t>WHITEHEAD, S.. </a:t>
            </a:r>
            <a:r>
              <a:rPr lang="en-US" sz="1000" i="1" dirty="0">
                <a:solidFill>
                  <a:srgbClr val="0070C0"/>
                </a:solidFill>
                <a:latin typeface="Segoe Script" panose="020B0504020000000003" pitchFamily="34" charset="0"/>
              </a:rPr>
              <a:t>Wikimedia Commons</a:t>
            </a:r>
            <a:r>
              <a:rPr lang="en-US" sz="1000" dirty="0">
                <a:solidFill>
                  <a:srgbClr val="0070C0"/>
                </a:solidFill>
                <a:latin typeface="Segoe Script" panose="020B0504020000000003" pitchFamily="34" charset="0"/>
              </a:rPr>
              <a:t> [online]. [cit. </a:t>
            </a:r>
            <a:r>
              <a:rPr lang="cs-CZ" sz="1000" dirty="0">
                <a:solidFill>
                  <a:srgbClr val="0070C0"/>
                </a:solidFill>
                <a:latin typeface="Segoe Script" panose="020B0504020000000003" pitchFamily="34" charset="0"/>
              </a:rPr>
              <a:t>7</a:t>
            </a:r>
            <a:r>
              <a:rPr lang="en-US" sz="1000" dirty="0" smtClean="0">
                <a:solidFill>
                  <a:srgbClr val="0070C0"/>
                </a:solidFill>
                <a:latin typeface="Segoe Script" panose="020B0504020000000003" pitchFamily="34" charset="0"/>
              </a:rPr>
              <a:t>.</a:t>
            </a:r>
            <a:r>
              <a:rPr lang="cs-CZ" sz="1000" dirty="0" smtClean="0">
                <a:solidFill>
                  <a:srgbClr val="0070C0"/>
                </a:solidFill>
                <a:latin typeface="Segoe Script" panose="020B0504020000000003" pitchFamily="34" charset="0"/>
              </a:rPr>
              <a:t>6</a:t>
            </a:r>
            <a:r>
              <a:rPr lang="en-US" sz="1000" dirty="0" smtClean="0">
                <a:solidFill>
                  <a:srgbClr val="0070C0"/>
                </a:solidFill>
                <a:latin typeface="Segoe Script" panose="020B0504020000000003" pitchFamily="34" charset="0"/>
              </a:rPr>
              <a:t>.201</a:t>
            </a:r>
            <a:r>
              <a:rPr lang="cs-CZ" sz="1000" dirty="0" smtClean="0">
                <a:solidFill>
                  <a:srgbClr val="0070C0"/>
                </a:solidFill>
                <a:latin typeface="Segoe Script" panose="020B0504020000000003" pitchFamily="34" charset="0"/>
              </a:rPr>
              <a:t>3</a:t>
            </a:r>
            <a:r>
              <a:rPr lang="en-US" sz="1000" dirty="0" smtClean="0">
                <a:solidFill>
                  <a:srgbClr val="0070C0"/>
                </a:solidFill>
                <a:latin typeface="Segoe Script" panose="020B0504020000000003" pitchFamily="34" charset="0"/>
              </a:rPr>
              <a:t>]. </a:t>
            </a:r>
            <a:r>
              <a:rPr lang="en-US" sz="1000" dirty="0" err="1">
                <a:solidFill>
                  <a:srgbClr val="0070C0"/>
                </a:solidFill>
                <a:latin typeface="Segoe Script" panose="020B0504020000000003" pitchFamily="34" charset="0"/>
              </a:rPr>
              <a:t>Dostupný</a:t>
            </a:r>
            <a:r>
              <a:rPr lang="en-US" sz="1000" dirty="0">
                <a:solidFill>
                  <a:srgbClr val="0070C0"/>
                </a:solidFill>
                <a:latin typeface="Segoe Script" panose="020B0504020000000003" pitchFamily="34" charset="0"/>
              </a:rPr>
              <a:t> </a:t>
            </a:r>
            <a:r>
              <a:rPr lang="en-US" sz="1000" dirty="0" err="1">
                <a:solidFill>
                  <a:srgbClr val="0070C0"/>
                </a:solidFill>
                <a:latin typeface="Segoe Script" panose="020B0504020000000003" pitchFamily="34" charset="0"/>
              </a:rPr>
              <a:t>na</a:t>
            </a:r>
            <a:r>
              <a:rPr lang="en-US" sz="1000" dirty="0">
                <a:solidFill>
                  <a:srgbClr val="0070C0"/>
                </a:solidFill>
                <a:latin typeface="Segoe Script" panose="020B0504020000000003" pitchFamily="34" charset="0"/>
              </a:rPr>
              <a:t> WWW: http://www.genevaairport.net/French-Sector/Enter-Ferney-Voltaire.php </a:t>
            </a:r>
            <a:endParaRPr lang="cs-CZ" sz="1000" u="sng" dirty="0" smtClean="0">
              <a:solidFill>
                <a:srgbClr val="0070C0"/>
              </a:solidFill>
              <a:latin typeface="Segoe Script" pitchFamily="34" charset="0"/>
              <a:hlinkClick r:id="rId7"/>
            </a:endParaRPr>
          </a:p>
          <a:p>
            <a:r>
              <a:rPr lang="cs-CZ" sz="1000" dirty="0">
                <a:solidFill>
                  <a:srgbClr val="0070C0"/>
                </a:solidFill>
                <a:latin typeface="Segoe Script" panose="020B0504020000000003" pitchFamily="34" charset="0"/>
              </a:rPr>
              <a:t>AUTOR NEUVEDEN. </a:t>
            </a:r>
            <a:r>
              <a:rPr lang="cs-CZ" sz="1000" i="1" dirty="0">
                <a:solidFill>
                  <a:srgbClr val="0070C0"/>
                </a:solidFill>
                <a:latin typeface="Segoe Script" panose="020B0504020000000003" pitchFamily="34" charset="0"/>
              </a:rPr>
              <a:t>Leccos - Encyklopedie</a:t>
            </a:r>
            <a:r>
              <a:rPr lang="cs-CZ" sz="1000" dirty="0">
                <a:solidFill>
                  <a:srgbClr val="0070C0"/>
                </a:solidFill>
                <a:latin typeface="Segoe Script" panose="020B0504020000000003" pitchFamily="34" charset="0"/>
              </a:rPr>
              <a:t> [online]. [cit. </a:t>
            </a:r>
            <a:r>
              <a:rPr lang="cs-CZ" sz="1000" dirty="0" smtClean="0">
                <a:solidFill>
                  <a:srgbClr val="0070C0"/>
                </a:solidFill>
                <a:latin typeface="Segoe Script" panose="020B0504020000000003" pitchFamily="34" charset="0"/>
              </a:rPr>
              <a:t>7.6.2013]. </a:t>
            </a:r>
            <a:r>
              <a:rPr lang="cs-CZ" sz="1000" dirty="0">
                <a:solidFill>
                  <a:srgbClr val="0070C0"/>
                </a:solidFill>
                <a:latin typeface="Segoe Script" panose="020B0504020000000003" pitchFamily="34" charset="0"/>
              </a:rPr>
              <a:t>Dostupný na WWW: http://leccos.com/index.php/clanky/encyklopedie-2 </a:t>
            </a:r>
            <a:endParaRPr lang="cs-CZ" sz="1000" u="sng" dirty="0" smtClean="0">
              <a:solidFill>
                <a:srgbClr val="0070C0"/>
              </a:solidFill>
              <a:latin typeface="Segoe Script" pitchFamily="34" charset="0"/>
              <a:hlinkClick r:id="rId7"/>
            </a:endParaRPr>
          </a:p>
          <a:p>
            <a:r>
              <a:rPr lang="cs-CZ" sz="1100" dirty="0" smtClean="0">
                <a:solidFill>
                  <a:srgbClr val="002060"/>
                </a:solidFill>
                <a:latin typeface="Segoe Script" pitchFamily="34" charset="0"/>
              </a:rPr>
              <a:t/>
            </a:r>
            <a:br>
              <a:rPr lang="cs-CZ" sz="1100" dirty="0" smtClean="0">
                <a:solidFill>
                  <a:srgbClr val="002060"/>
                </a:solidFill>
                <a:latin typeface="Segoe Script" pitchFamily="34" charset="0"/>
              </a:rPr>
            </a:br>
            <a:r>
              <a:rPr lang="cs-CZ" sz="1100" dirty="0" smtClean="0">
                <a:solidFill>
                  <a:srgbClr val="002060"/>
                </a:solidFill>
                <a:latin typeface="Segoe Script" pitchFamily="34" charset="0"/>
              </a:rPr>
              <a:t/>
            </a:r>
            <a:br>
              <a:rPr lang="cs-CZ" sz="1100" dirty="0" smtClean="0">
                <a:solidFill>
                  <a:srgbClr val="002060"/>
                </a:solidFill>
                <a:latin typeface="Segoe Script" pitchFamily="34" charset="0"/>
              </a:rPr>
            </a:br>
            <a:r>
              <a:rPr lang="cs-CZ" sz="1100" dirty="0" smtClean="0">
                <a:solidFill>
                  <a:srgbClr val="002060"/>
                </a:solidFill>
              </a:rPr>
              <a:t/>
            </a:r>
            <a:br>
              <a:rPr lang="cs-CZ" sz="1100" dirty="0" smtClean="0">
                <a:solidFill>
                  <a:srgbClr val="002060"/>
                </a:solidFill>
              </a:rPr>
            </a:br>
            <a:r>
              <a:rPr lang="cs-CZ" sz="1000" dirty="0" smtClean="0">
                <a:solidFill>
                  <a:srgbClr val="002060"/>
                </a:solidFill>
              </a:rPr>
              <a:t/>
            </a:r>
            <a:br>
              <a:rPr lang="cs-CZ" sz="1000" dirty="0" smtClean="0">
                <a:solidFill>
                  <a:srgbClr val="002060"/>
                </a:solidFill>
              </a:rPr>
            </a:br>
            <a:r>
              <a:rPr lang="cs-CZ" sz="1000" dirty="0" smtClean="0">
                <a:solidFill>
                  <a:srgbClr val="002060"/>
                </a:solidFill>
              </a:rPr>
              <a:t/>
            </a:r>
            <a:br>
              <a:rPr lang="cs-CZ" sz="1000" dirty="0" smtClean="0">
                <a:solidFill>
                  <a:srgbClr val="002060"/>
                </a:solidFill>
              </a:rPr>
            </a:br>
            <a:endParaRPr lang="cs-CZ" sz="1000" dirty="0">
              <a:solidFill>
                <a:srgbClr val="002060"/>
              </a:solidFill>
            </a:endParaRPr>
          </a:p>
        </p:txBody>
      </p:sp>
      <p:sp>
        <p:nvSpPr>
          <p:cNvPr id="7" name="Nadpis 1"/>
          <p:cNvSpPr txBox="1">
            <a:spLocks/>
          </p:cNvSpPr>
          <p:nvPr/>
        </p:nvSpPr>
        <p:spPr>
          <a:xfrm>
            <a:off x="4853671" y="5702754"/>
            <a:ext cx="3696171" cy="3600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cs-CZ" sz="4000" dirty="0">
              <a:solidFill>
                <a:srgbClr val="FF0000"/>
              </a:solidFill>
            </a:endParaRPr>
          </a:p>
        </p:txBody>
      </p:sp>
      <p:sp>
        <p:nvSpPr>
          <p:cNvPr id="8" name="Nadpis 1"/>
          <p:cNvSpPr txBox="1">
            <a:spLocks/>
          </p:cNvSpPr>
          <p:nvPr/>
        </p:nvSpPr>
        <p:spPr>
          <a:xfrm>
            <a:off x="4737641" y="548680"/>
            <a:ext cx="3816424" cy="648072"/>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s-CZ" sz="4000" dirty="0" err="1" smtClean="0">
                <a:solidFill>
                  <a:srgbClr val="FF0000"/>
                </a:solidFill>
              </a:rPr>
              <a:t>Voltaire</a:t>
            </a:r>
            <a:r>
              <a:rPr lang="cs-CZ" sz="4000" dirty="0" smtClean="0">
                <a:solidFill>
                  <a:srgbClr val="FF0000"/>
                </a:solidFill>
              </a:rPr>
              <a:t/>
            </a:r>
            <a:br>
              <a:rPr lang="cs-CZ" sz="4000" dirty="0" smtClean="0">
                <a:solidFill>
                  <a:srgbClr val="FF0000"/>
                </a:solidFill>
              </a:rPr>
            </a:br>
            <a:r>
              <a:rPr lang="cs-CZ" sz="4000" dirty="0" smtClean="0">
                <a:solidFill>
                  <a:srgbClr val="FF0000"/>
                </a:solidFill>
              </a:rPr>
              <a:t/>
            </a:r>
            <a:br>
              <a:rPr lang="cs-CZ" sz="40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r>
              <a:rPr lang="cs-CZ" sz="1800" dirty="0" smtClean="0">
                <a:solidFill>
                  <a:srgbClr val="FF0000"/>
                </a:solidFill>
              </a:rPr>
              <a:t/>
            </a:r>
            <a:br>
              <a:rPr lang="cs-CZ" sz="1800" dirty="0" smtClean="0">
                <a:solidFill>
                  <a:srgbClr val="FF0000"/>
                </a:solidFill>
              </a:rPr>
            </a:br>
            <a:endParaRPr lang="cs-CZ" sz="4000" dirty="0">
              <a:solidFill>
                <a:srgbClr val="FF0000"/>
              </a:solidFill>
            </a:endParaRPr>
          </a:p>
        </p:txBody>
      </p:sp>
      <p:sp>
        <p:nvSpPr>
          <p:cNvPr id="9" name="Nadpis 1"/>
          <p:cNvSpPr txBox="1">
            <a:spLocks/>
          </p:cNvSpPr>
          <p:nvPr/>
        </p:nvSpPr>
        <p:spPr>
          <a:xfrm>
            <a:off x="4853671" y="1349152"/>
            <a:ext cx="3672408" cy="4860540"/>
          </a:xfrm>
          <a:prstGeom prst="rect">
            <a:avLst/>
          </a:prstGeom>
        </p:spPr>
        <p:txBody>
          <a:bodyPr vert="horz" lIns="0" tIns="45720" rIns="0" bIns="45720" rtlCol="0" anchor="t">
            <a:noAutofit/>
          </a:bodyPr>
          <a:lstStyle>
            <a:lvl1pPr algn="l" defTabSz="914400" rtl="0" eaLnBrk="1" latinLnBrk="0" hangingPunct="1">
              <a:spcBef>
                <a:spcPct val="0"/>
              </a:spcBef>
              <a:buNone/>
              <a:defRPr sz="6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cs-CZ" sz="2400" dirty="0" smtClean="0">
              <a:solidFill>
                <a:srgbClr val="FF0000"/>
              </a:solidFill>
            </a:endParaRPr>
          </a:p>
          <a:p>
            <a:endParaRPr lang="cs-CZ" sz="2400" dirty="0">
              <a:solidFill>
                <a:srgbClr val="FF0000"/>
              </a:solidFill>
            </a:endParaRPr>
          </a:p>
          <a:p>
            <a:endParaRPr lang="cs-CZ" sz="2400" dirty="0" smtClean="0">
              <a:solidFill>
                <a:srgbClr val="FF0000"/>
              </a:solidFill>
            </a:endParaRPr>
          </a:p>
          <a:p>
            <a:endParaRPr lang="cs-CZ" sz="2400" dirty="0">
              <a:solidFill>
                <a:srgbClr val="FF0000"/>
              </a:solidFill>
            </a:endParaRPr>
          </a:p>
          <a:p>
            <a:pPr algn="ctr"/>
            <a:r>
              <a:rPr lang="cs-CZ" sz="3600" b="1" dirty="0" smtClean="0">
                <a:solidFill>
                  <a:srgbClr val="002060"/>
                </a:solidFill>
                <a:latin typeface="Segoe Script" pitchFamily="34" charset="0"/>
              </a:rPr>
              <a:t>Děkuji za pozornost.</a:t>
            </a:r>
            <a:r>
              <a:rPr lang="cs-CZ" sz="3600" dirty="0" smtClean="0">
                <a:solidFill>
                  <a:srgbClr val="FF0000"/>
                </a:solidFill>
              </a:rPr>
              <a:t/>
            </a:r>
            <a:br>
              <a:rPr lang="cs-CZ" sz="3600" dirty="0" smtClean="0">
                <a:solidFill>
                  <a:srgbClr val="FF0000"/>
                </a:solidFill>
              </a:rPr>
            </a:br>
            <a:r>
              <a:rPr lang="cs-CZ" sz="3600" dirty="0" smtClean="0">
                <a:solidFill>
                  <a:srgbClr val="FF0000"/>
                </a:solidFill>
              </a:rPr>
              <a:t/>
            </a:r>
            <a:br>
              <a:rPr lang="cs-CZ" sz="36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r>
              <a:rPr lang="cs-CZ" sz="2400" dirty="0" smtClean="0">
                <a:solidFill>
                  <a:srgbClr val="FF0000"/>
                </a:solidFill>
              </a:rPr>
              <a:t/>
            </a:r>
            <a:br>
              <a:rPr lang="cs-CZ" sz="2400" dirty="0" smtClean="0">
                <a:solidFill>
                  <a:srgbClr val="FF0000"/>
                </a:solidFill>
              </a:rPr>
            </a:br>
            <a:endParaRPr lang="cs-CZ" sz="2400" dirty="0">
              <a:solidFill>
                <a:srgbClr val="FF0000"/>
              </a:solidFill>
            </a:endParaRPr>
          </a:p>
        </p:txBody>
      </p:sp>
    </p:spTree>
    <p:extLst>
      <p:ext uri="{BB962C8B-B14F-4D97-AF65-F5344CB8AC3E}">
        <p14:creationId xmlns:p14="http://schemas.microsoft.com/office/powerpoint/2010/main" val="2780056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Tradeshow">
  <a:themeElements>
    <a:clrScheme name="Tradeshow">
      <a:dk1>
        <a:srgbClr val="3F3F3F"/>
      </a:dk1>
      <a:lt1>
        <a:srgbClr val="FFFFFF"/>
      </a:lt1>
      <a:dk2>
        <a:srgbClr val="7DAFC3"/>
      </a:dk2>
      <a:lt2>
        <a:srgbClr val="E5E4DF"/>
      </a:lt2>
      <a:accent1>
        <a:srgbClr val="7C959A"/>
      </a:accent1>
      <a:accent2>
        <a:srgbClr val="DB8631"/>
      </a:accent2>
      <a:accent3>
        <a:srgbClr val="E3CC5A"/>
      </a:accent3>
      <a:accent4>
        <a:srgbClr val="ACADA8"/>
      </a:accent4>
      <a:accent5>
        <a:srgbClr val="927C61"/>
      </a:accent5>
      <a:accent6>
        <a:srgbClr val="B3B435"/>
      </a:accent6>
      <a:hlink>
        <a:srgbClr val="0079A4"/>
      </a:hlink>
      <a:folHlink>
        <a:srgbClr val="595959"/>
      </a:folHlink>
    </a:clrScheme>
    <a:fontScheme name="Tradeshow">
      <a:majorFont>
        <a:latin typeface="Arial Black"/>
        <a:ea typeface=""/>
        <a:cs typeface=""/>
        <a:font script="Jpan" typeface="ＭＳ Ｐゴシック"/>
        <a:font script="Hang" typeface="HY견고딕"/>
        <a:font script="Hans" typeface="宋体"/>
        <a:font script="Hant" typeface="新細明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ndara"/>
        <a:ea typeface=""/>
        <a:cs typeface=""/>
        <a:font script="Jpan" typeface="ＭＳ Ｐゴシック"/>
        <a:font script="Hang" typeface="HY견명조"/>
        <a:font script="Hans" typeface="华文楷体"/>
        <a:font script="Hant" typeface="新細明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adeshow">
      <a:fillStyleLst>
        <a:solidFill>
          <a:schemeClr val="phClr"/>
        </a:solidFill>
        <a:gradFill rotWithShape="1">
          <a:gsLst>
            <a:gs pos="0">
              <a:schemeClr val="phClr">
                <a:tint val="45000"/>
                <a:satMod val="300000"/>
              </a:schemeClr>
            </a:gs>
            <a:gs pos="35000">
              <a:schemeClr val="phClr">
                <a:tint val="45000"/>
                <a:satMod val="300000"/>
              </a:schemeClr>
            </a:gs>
            <a:gs pos="69000">
              <a:schemeClr val="phClr">
                <a:tint val="45000"/>
                <a:satMod val="350000"/>
              </a:schemeClr>
            </a:gs>
            <a:gs pos="100000">
              <a:schemeClr val="phClr">
                <a:tint val="60000"/>
                <a:satMod val="350000"/>
              </a:schemeClr>
            </a:gs>
          </a:gsLst>
          <a:path path="circle">
            <a:fillToRect l="50000" t="50000" r="100000" b="100000"/>
          </a:path>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9525" cap="rnd" cmpd="sng" algn="ctr">
          <a:solidFill>
            <a:schemeClr val="phClr"/>
          </a:solidFill>
          <a:prstDash val="solid"/>
        </a:ln>
        <a:ln w="38475" cap="flat" cmpd="sng" algn="ctr">
          <a:solidFill>
            <a:schemeClr val="phClr"/>
          </a:solidFill>
          <a:prstDash val="solid"/>
        </a:ln>
        <a:ln w="54850" cap="flat" cmpd="sng" algn="ctr">
          <a:solidFill>
            <a:schemeClr val="phClr"/>
          </a:solidFill>
          <a:prstDash val="solid"/>
        </a:ln>
      </a:lnStyleLst>
      <a:effectStyleLst>
        <a:effectStyle>
          <a:effectLst>
            <a:outerShdw blurRad="50800" dist="25400" dir="5400000" rotWithShape="0">
              <a:srgbClr val="000000">
                <a:alpha val="55000"/>
              </a:srgbClr>
            </a:outerShdw>
          </a:effectLst>
        </a:effectStyle>
        <a:effectStyle>
          <a:effectLst>
            <a:outerShdw blurRad="50800" dist="25400" dir="5400000" rotWithShape="0">
              <a:srgbClr val="000000">
                <a:alpha val="44000"/>
              </a:srgbClr>
            </a:outerShdw>
          </a:effectLst>
        </a:effectStyle>
        <a:effectStyle>
          <a:effectLst>
            <a:outerShdw blurRad="50800" dist="25400" dir="5400000" rotWithShape="0">
              <a:srgbClr val="000000">
                <a:alpha val="55000"/>
              </a:srgbClr>
            </a:outerShdw>
          </a:effectLst>
          <a:scene3d>
            <a:camera prst="orthographicFront">
              <a:rot lat="0" lon="0" rev="0"/>
            </a:camera>
            <a:lightRig rig="brightRoom" dir="tl">
              <a:rot lat="0" lon="0" rev="3600000"/>
            </a:lightRig>
          </a:scene3d>
          <a:sp3d contourW="31750" prstMaterial="flat">
            <a:bevelT w="127000" h="254000" prst="angle"/>
            <a:contourClr>
              <a:schemeClr val="phClr">
                <a:shade val="20000"/>
              </a:schemeClr>
            </a:contourClr>
          </a:sp3d>
        </a:effectStyle>
      </a:effectStyleLst>
      <a:bgFillStyleLst>
        <a:solidFill>
          <a:schemeClr val="phClr"/>
        </a:solidFill>
        <a:gradFill rotWithShape="1">
          <a:gsLst>
            <a:gs pos="20000">
              <a:schemeClr val="phClr">
                <a:tint val="80000"/>
                <a:lumMod val="100000"/>
              </a:schemeClr>
            </a:gs>
            <a:gs pos="100000">
              <a:schemeClr val="phClr">
                <a:tint val="100000"/>
                <a:lumMod val="80000"/>
              </a:schemeClr>
            </a:gs>
          </a:gsLst>
          <a:path path="circle">
            <a:fillToRect l="50000" t="20000" r="100000" b="100000"/>
          </a:path>
        </a:gradFill>
        <a:gradFill rotWithShape="1">
          <a:gsLst>
            <a:gs pos="0">
              <a:schemeClr val="phClr">
                <a:tint val="100000"/>
                <a:lumMod val="100000"/>
              </a:schemeClr>
            </a:gs>
            <a:gs pos="100000">
              <a:schemeClr val="phClr">
                <a:shade val="100000"/>
                <a:lumMod val="60000"/>
              </a:schemeClr>
            </a:gs>
          </a:gsLst>
          <a:path path="circle">
            <a:fillToRect l="50000" t="2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TC101859861[[fn=Veletrh]]</Template>
  <TotalTime>283</TotalTime>
  <Words>535</Words>
  <Application>Microsoft Office PowerPoint</Application>
  <PresentationFormat>Předvádění na obrazovce (4:3)</PresentationFormat>
  <Paragraphs>108</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Tradeshow</vt:lpstr>
      <vt:lpstr>Prezentace aplikace PowerPoint</vt:lpstr>
      <vt:lpstr>Voltaire (1694 – 1778)              </vt:lpstr>
      <vt:lpstr>Voltaire               </vt:lpstr>
      <vt:lpstr>Voltaire               </vt:lpstr>
      <vt:lpstr>Voltaire               </vt:lpstr>
      <vt:lpstr>Voltaire               </vt:lpstr>
      <vt:lpstr>Voltaire               </vt:lpstr>
      <vt:lpstr>Voltaire               </vt:lpstr>
      <vt:lpstr>Voltaire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Dušan</dc:creator>
  <cp:lastModifiedBy>Dušan</cp:lastModifiedBy>
  <cp:revision>28</cp:revision>
  <dcterms:created xsi:type="dcterms:W3CDTF">2013-06-10T13:14:49Z</dcterms:created>
  <dcterms:modified xsi:type="dcterms:W3CDTF">2014-03-31T16:53:52Z</dcterms:modified>
</cp:coreProperties>
</file>