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cs-CZ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B5600850-01DA-4945-ABF0-7BF41EF73BA8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A08B823-1443-48A1-84F1-C61CE27E0931}" type="slidenum">
              <a:rPr lang="cs-CZ"/>
              <a:pPr/>
              <a:t>1</a:t>
            </a:fld>
            <a:endParaRPr lang="cs-CZ"/>
          </a:p>
        </p:txBody>
      </p:sp>
      <p:sp>
        <p:nvSpPr>
          <p:cNvPr id="40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BED081F-40AD-48A1-AFB3-3CA18563F8E5}" type="slidenum">
              <a:rPr lang="cs-CZ"/>
              <a:pPr/>
              <a:t>2</a:t>
            </a:fld>
            <a:endParaRPr lang="cs-CZ"/>
          </a:p>
        </p:txBody>
      </p:sp>
      <p:sp>
        <p:nvSpPr>
          <p:cNvPr id="61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AAB0D01-F70F-433B-AD0E-5F20F11AA187}" type="slidenum">
              <a:rPr lang="cs-CZ"/>
              <a:pPr/>
              <a:t>3</a:t>
            </a:fld>
            <a:endParaRPr lang="cs-CZ"/>
          </a:p>
        </p:txBody>
      </p:sp>
      <p:sp>
        <p:nvSpPr>
          <p:cNvPr id="92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049934F-933F-4C52-B60F-707A2073AFD9}" type="slidenum">
              <a:rPr lang="cs-CZ"/>
              <a:pPr/>
              <a:t>4</a:t>
            </a:fld>
            <a:endParaRPr lang="cs-CZ"/>
          </a:p>
        </p:txBody>
      </p:sp>
      <p:sp>
        <p:nvSpPr>
          <p:cNvPr id="122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C28659F-26E8-499C-AD73-F9F390EF89C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D5EEE59-47C3-44EF-81C6-4C2ABD3B38C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2FE3FA9-59F7-48C1-B386-C3D37140B37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24118F2-3329-4840-9FEA-1F034A74A79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8EA0ABE-EDC6-4D71-8EC4-B4B68AF3BA9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259E1B1-9537-4D41-BF5D-1636DF0B02DA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E6EB6CA-F3A8-4D10-8764-1A7AF0A97F3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DDA1A8D-44B4-4572-8434-D1EC9E55C01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B5CD548-292D-454E-A864-26B01812685A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FD0CE6F-E25E-4BA8-B4E0-4D8BB5B6B34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48FDF57-9493-48E4-A361-687397CB2F4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58520ACF-0B2A-419B-BFE6-0EBE8766671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1B0CCA11-B89D-4664-BCB4-231528F4BA8D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2" name="Rectangle 4"/>
          <p:cNvSpPr>
            <a:spLocks noChangeArrowheads="1"/>
          </p:cNvSpPr>
          <p:nvPr/>
        </p:nvSpPr>
        <p:spPr bwMode="auto">
          <a:xfrm>
            <a:off x="2933700" y="1519238"/>
            <a:ext cx="3201988" cy="119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 algn="ctr"/>
            <a:r>
              <a:rPr lang="cs-CZ" sz="2000" b="1"/>
              <a:t>Power Point – Animace 1</a:t>
            </a:r>
            <a:endParaRPr lang="cs-CZ" sz="800"/>
          </a:p>
          <a:p>
            <a:pPr algn="ctr" eaLnBrk="0" hangingPunct="0"/>
            <a:r>
              <a:rPr lang="cs-CZ" sz="1600">
                <a:ea typeface="SimSun" pitchFamily="2" charset="-122"/>
              </a:rPr>
              <a:t>Informatika</a:t>
            </a:r>
            <a:endParaRPr lang="cs-CZ" sz="800"/>
          </a:p>
          <a:p>
            <a:pPr algn="ctr"/>
            <a:r>
              <a:rPr lang="cs-CZ" altLang="zh-CN"/>
              <a:t>4. sada</a:t>
            </a:r>
          </a:p>
          <a:p>
            <a:pPr algn="ctr"/>
            <a:r>
              <a:rPr lang="cs-CZ" altLang="zh-CN"/>
              <a:t>VY_32_INOVACE_061</a:t>
            </a:r>
            <a:endParaRPr lang="cs-CZ"/>
          </a:p>
        </p:txBody>
      </p:sp>
      <p:graphicFrame>
        <p:nvGraphicFramePr>
          <p:cNvPr id="2149" name="Group 101"/>
          <p:cNvGraphicFramePr>
            <a:graphicFrameLocks noGrp="1"/>
          </p:cNvGraphicFramePr>
          <p:nvPr/>
        </p:nvGraphicFramePr>
        <p:xfrm>
          <a:off x="1258888" y="3068638"/>
          <a:ext cx="6600825" cy="2104392"/>
        </p:xfrm>
        <a:graphic>
          <a:graphicData uri="http://schemas.openxmlformats.org/drawingml/2006/table">
            <a:tbl>
              <a:tblPr/>
              <a:tblGrid>
                <a:gridCol w="3314700"/>
                <a:gridCol w="3286125"/>
              </a:tblGrid>
              <a:tr h="2746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Vytvoření vlastní animace jako popis obrázku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.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DUM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Očekávané výstupy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Žák vytváří a upravuje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animace popisků k obrazu.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Pro koho je materiál určen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7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. 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Autor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Mgr. Jakub Vrtěl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Datum vzniku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10.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10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. 2011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Vzdělávací oblast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Informační a komunikační technologie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2142" name="Rectangle 94"/>
          <p:cNvSpPr>
            <a:spLocks noChangeArrowheads="1"/>
          </p:cNvSpPr>
          <p:nvPr/>
        </p:nvSpPr>
        <p:spPr bwMode="auto">
          <a:xfrm>
            <a:off x="2274888" y="6369050"/>
            <a:ext cx="4648200" cy="24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 algn="ctr"/>
            <a:r>
              <a:rPr lang="cs-CZ" sz="1000"/>
              <a:t>Autorem materiálu a všech jeho částí, není-li uvedeno jinak, je Mgr. Jakub Vrtěl.</a:t>
            </a:r>
          </a:p>
        </p:txBody>
      </p:sp>
      <p:pic>
        <p:nvPicPr>
          <p:cNvPr id="6" name="Obrázek 5" descr="logo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691680" y="260648"/>
            <a:ext cx="5778531" cy="112766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9" name="Rectangle 9"/>
          <p:cNvSpPr>
            <a:spLocks noChangeArrowheads="1"/>
          </p:cNvSpPr>
          <p:nvPr/>
        </p:nvSpPr>
        <p:spPr bwMode="auto">
          <a:xfrm>
            <a:off x="755650" y="2205038"/>
            <a:ext cx="7704138" cy="3887787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5124" name="Rectangle 4"/>
          <p:cNvSpPr>
            <a:spLocks noChangeArrowheads="1"/>
          </p:cNvSpPr>
          <p:nvPr/>
        </p:nvSpPr>
        <p:spPr bwMode="auto">
          <a:xfrm>
            <a:off x="3563938" y="1125538"/>
            <a:ext cx="2170112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cs-CZ" sz="2200" b="1">
                <a:solidFill>
                  <a:schemeClr val="accent2"/>
                </a:solidFill>
              </a:rPr>
              <a:t>POWER POINT</a:t>
            </a:r>
            <a:br>
              <a:rPr lang="cs-CZ" sz="2200" b="1">
                <a:solidFill>
                  <a:schemeClr val="accent2"/>
                </a:solidFill>
              </a:rPr>
            </a:br>
            <a:r>
              <a:rPr lang="cs-CZ" sz="2200" b="1">
                <a:solidFill>
                  <a:schemeClr val="accent2"/>
                </a:solidFill>
              </a:rPr>
              <a:t>Animace 1</a:t>
            </a:r>
          </a:p>
        </p:txBody>
      </p:sp>
      <p:sp>
        <p:nvSpPr>
          <p:cNvPr id="5127" name="Rectangle 7"/>
          <p:cNvSpPr>
            <a:spLocks noChangeArrowheads="1"/>
          </p:cNvSpPr>
          <p:nvPr/>
        </p:nvSpPr>
        <p:spPr bwMode="auto">
          <a:xfrm>
            <a:off x="2274888" y="6369050"/>
            <a:ext cx="4648200" cy="24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 algn="ctr"/>
            <a:r>
              <a:rPr lang="cs-CZ" sz="1000"/>
              <a:t>Autorem materiálu a všech jeho částí, není-li uvedeno jinak, je Mgr. Jakub Vrtěl.</a:t>
            </a:r>
          </a:p>
        </p:txBody>
      </p:sp>
      <p:sp>
        <p:nvSpPr>
          <p:cNvPr id="5128" name="Text Box 8"/>
          <p:cNvSpPr txBox="1">
            <a:spLocks noChangeArrowheads="1"/>
          </p:cNvSpPr>
          <p:nvPr/>
        </p:nvSpPr>
        <p:spPr bwMode="auto">
          <a:xfrm>
            <a:off x="879475" y="2419350"/>
            <a:ext cx="7292975" cy="372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1400" i="1" dirty="0">
                <a:solidFill>
                  <a:schemeClr val="accent2"/>
                </a:solidFill>
              </a:rPr>
              <a:t>PowerPoint umožňuje oživit snímky prezentace animacemi, tedy pohybujícími se objekty. Například efektně působí rozpohybování jednotlivých popisků u složitějších obrázků či schémat.</a:t>
            </a:r>
          </a:p>
          <a:p>
            <a:endParaRPr lang="cs-CZ" sz="1400" i="1" dirty="0">
              <a:solidFill>
                <a:schemeClr val="accent2"/>
              </a:solidFill>
            </a:endParaRPr>
          </a:p>
          <a:p>
            <a:r>
              <a:rPr lang="cs-CZ" sz="1400" b="1" dirty="0">
                <a:solidFill>
                  <a:schemeClr val="accent2"/>
                </a:solidFill>
              </a:rPr>
              <a:t>ÚKOL:</a:t>
            </a:r>
          </a:p>
          <a:p>
            <a:r>
              <a:rPr lang="cs-CZ" sz="1400" dirty="0"/>
              <a:t>Doplň k obrázkům vyhynulých zvířat z triasu (období druhohor) na snímku 4  popisky a rozpohybuj je jak ukazuje VZOR na snímku 3.</a:t>
            </a:r>
          </a:p>
          <a:p>
            <a:r>
              <a:rPr lang="cs-CZ" sz="1400" dirty="0"/>
              <a:t>Jednotlivé popisky vkládej jako textové pole (ikona na dolním řádku) a animace jim přiřazuj pomocí nabídky </a:t>
            </a:r>
            <a:r>
              <a:rPr lang="cs-CZ" sz="1400" dirty="0">
                <a:solidFill>
                  <a:srgbClr val="FF0000"/>
                </a:solidFill>
              </a:rPr>
              <a:t>PREZENTACE – VLASTNÍ ANIMACE – PŘIDAT EFEKT – CESTY POHYBU – NAKRESLIT VLASTNÍ CESTU – KŘIVKA</a:t>
            </a:r>
            <a:r>
              <a:rPr lang="cs-CZ" sz="1400" dirty="0"/>
              <a:t>. Rychlost pohybu zvol </a:t>
            </a:r>
            <a:r>
              <a:rPr lang="cs-CZ" sz="1400" dirty="0">
                <a:solidFill>
                  <a:srgbClr val="FF0000"/>
                </a:solidFill>
              </a:rPr>
              <a:t>STŘEDNĚ</a:t>
            </a:r>
            <a:r>
              <a:rPr lang="cs-CZ" sz="1400" dirty="0"/>
              <a:t>, spustit </a:t>
            </a:r>
            <a:r>
              <a:rPr lang="cs-CZ" sz="1400" dirty="0">
                <a:solidFill>
                  <a:srgbClr val="FF0000"/>
                </a:solidFill>
              </a:rPr>
              <a:t>S PŘEDCHOZÍM</a:t>
            </a:r>
            <a:r>
              <a:rPr lang="cs-CZ" sz="1400" dirty="0"/>
              <a:t>.</a:t>
            </a:r>
          </a:p>
          <a:p>
            <a:r>
              <a:rPr lang="cs-CZ" sz="1400" dirty="0"/>
              <a:t>Dej </a:t>
            </a:r>
            <a:r>
              <a:rPr lang="cs-CZ" sz="1400" dirty="0" smtClean="0"/>
              <a:t>pozor, </a:t>
            </a:r>
            <a:r>
              <a:rPr lang="cs-CZ" sz="1400" dirty="0"/>
              <a:t>ať popisky po svém doputování na místo nezasahují do kresby a jsou umístěny tak, aby bylo jasné, ke kterému obrázku patří.</a:t>
            </a:r>
          </a:p>
          <a:p>
            <a:r>
              <a:rPr lang="cs-CZ" sz="1400" dirty="0"/>
              <a:t>TEXT  popisků ať má modrou barvu a je tučný.</a:t>
            </a:r>
          </a:p>
          <a:p>
            <a:endParaRPr lang="cs-CZ" sz="1400" dirty="0"/>
          </a:p>
          <a:p>
            <a:endParaRPr lang="cs-CZ" sz="1400" dirty="0"/>
          </a:p>
          <a:p>
            <a:r>
              <a:rPr lang="cs-CZ" sz="1200" dirty="0"/>
              <a:t> </a:t>
            </a:r>
          </a:p>
        </p:txBody>
      </p:sp>
      <p:pic>
        <p:nvPicPr>
          <p:cNvPr id="8" name="Zástupný symbol pro obsah 7" descr="logo.png"/>
          <p:cNvPicPr>
            <a:picLocks noGrp="1" noChangeAspect="1"/>
          </p:cNvPicPr>
          <p:nvPr>
            <p:ph/>
          </p:nvPr>
        </p:nvPicPr>
        <p:blipFill>
          <a:blip r:embed="rId3" cstate="print"/>
          <a:stretch>
            <a:fillRect/>
          </a:stretch>
        </p:blipFill>
        <p:spPr>
          <a:xfrm>
            <a:off x="2411760" y="188640"/>
            <a:ext cx="3960440" cy="77287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201" name="Picture 9" descr="trias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1835150" y="1196975"/>
            <a:ext cx="5616575" cy="5070475"/>
          </a:xfrm>
        </p:spPr>
      </p:pic>
      <p:sp>
        <p:nvSpPr>
          <p:cNvPr id="8205" name="Rectangle 13"/>
          <p:cNvSpPr>
            <a:spLocks noChangeArrowheads="1"/>
          </p:cNvSpPr>
          <p:nvPr/>
        </p:nvSpPr>
        <p:spPr bwMode="auto">
          <a:xfrm>
            <a:off x="2274888" y="6369050"/>
            <a:ext cx="4648200" cy="24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 algn="ctr"/>
            <a:r>
              <a:rPr lang="cs-CZ" sz="1000"/>
              <a:t>Autorem materiálu a všech jeho částí, není-li uvedeno jinak, je Mgr. Jakub Vrtěl.</a:t>
            </a:r>
          </a:p>
        </p:txBody>
      </p:sp>
      <p:sp>
        <p:nvSpPr>
          <p:cNvPr id="8206" name="Text Box 14"/>
          <p:cNvSpPr txBox="1">
            <a:spLocks noChangeArrowheads="1"/>
          </p:cNvSpPr>
          <p:nvPr/>
        </p:nvSpPr>
        <p:spPr bwMode="auto">
          <a:xfrm>
            <a:off x="447675" y="568325"/>
            <a:ext cx="8191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b="1">
                <a:solidFill>
                  <a:schemeClr val="accent2"/>
                </a:solidFill>
              </a:rPr>
              <a:t>VZOR</a:t>
            </a:r>
          </a:p>
        </p:txBody>
      </p:sp>
      <p:sp>
        <p:nvSpPr>
          <p:cNvPr id="8207" name="Text Box 15"/>
          <p:cNvSpPr txBox="1">
            <a:spLocks noChangeArrowheads="1"/>
          </p:cNvSpPr>
          <p:nvPr/>
        </p:nvSpPr>
        <p:spPr bwMode="auto">
          <a:xfrm>
            <a:off x="0" y="1341438"/>
            <a:ext cx="893763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1600" b="1">
                <a:solidFill>
                  <a:schemeClr val="accent2"/>
                </a:solidFill>
              </a:rPr>
              <a:t>pangea</a:t>
            </a:r>
          </a:p>
        </p:txBody>
      </p:sp>
      <p:sp>
        <p:nvSpPr>
          <p:cNvPr id="8208" name="Text Box 16"/>
          <p:cNvSpPr txBox="1">
            <a:spLocks noChangeArrowheads="1"/>
          </p:cNvSpPr>
          <p:nvPr/>
        </p:nvSpPr>
        <p:spPr bwMode="auto">
          <a:xfrm>
            <a:off x="0" y="1844675"/>
            <a:ext cx="850900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1600" b="1">
                <a:solidFill>
                  <a:schemeClr val="accent2"/>
                </a:solidFill>
              </a:rPr>
              <a:t>amonit</a:t>
            </a:r>
          </a:p>
        </p:txBody>
      </p:sp>
      <p:sp>
        <p:nvSpPr>
          <p:cNvPr id="8209" name="Text Box 17"/>
          <p:cNvSpPr txBox="1">
            <a:spLocks noChangeArrowheads="1"/>
          </p:cNvSpPr>
          <p:nvPr/>
        </p:nvSpPr>
        <p:spPr bwMode="auto">
          <a:xfrm>
            <a:off x="0" y="2276475"/>
            <a:ext cx="747713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1600" b="1">
                <a:solidFill>
                  <a:schemeClr val="accent2"/>
                </a:solidFill>
              </a:rPr>
              <a:t>cykas</a:t>
            </a:r>
            <a:endParaRPr lang="cs-CZ"/>
          </a:p>
        </p:txBody>
      </p:sp>
      <p:sp>
        <p:nvSpPr>
          <p:cNvPr id="8210" name="Text Box 18"/>
          <p:cNvSpPr txBox="1">
            <a:spLocks noChangeArrowheads="1"/>
          </p:cNvSpPr>
          <p:nvPr/>
        </p:nvSpPr>
        <p:spPr bwMode="auto">
          <a:xfrm>
            <a:off x="0" y="2781300"/>
            <a:ext cx="1571625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1600" b="1">
                <a:solidFill>
                  <a:schemeClr val="accent2"/>
                </a:solidFill>
              </a:rPr>
              <a:t>ichthyosaurus</a:t>
            </a:r>
            <a:endParaRPr lang="cs-CZ"/>
          </a:p>
        </p:txBody>
      </p:sp>
      <p:sp>
        <p:nvSpPr>
          <p:cNvPr id="8211" name="Text Box 19"/>
          <p:cNvSpPr txBox="1">
            <a:spLocks noChangeArrowheads="1"/>
          </p:cNvSpPr>
          <p:nvPr/>
        </p:nvSpPr>
        <p:spPr bwMode="auto">
          <a:xfrm>
            <a:off x="0" y="3284538"/>
            <a:ext cx="1582738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1600" b="1">
                <a:solidFill>
                  <a:schemeClr val="accent2"/>
                </a:solidFill>
              </a:rPr>
              <a:t>tanystropheus</a:t>
            </a:r>
            <a:endParaRPr lang="cs-CZ"/>
          </a:p>
        </p:txBody>
      </p:sp>
      <p:sp>
        <p:nvSpPr>
          <p:cNvPr id="8212" name="Text Box 20"/>
          <p:cNvSpPr txBox="1">
            <a:spLocks noChangeArrowheads="1"/>
          </p:cNvSpPr>
          <p:nvPr/>
        </p:nvSpPr>
        <p:spPr bwMode="auto">
          <a:xfrm>
            <a:off x="0" y="3789363"/>
            <a:ext cx="1198563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1600" b="1">
                <a:solidFill>
                  <a:schemeClr val="accent2"/>
                </a:solidFill>
              </a:rPr>
              <a:t>moschops</a:t>
            </a:r>
            <a:endParaRPr lang="cs-CZ"/>
          </a:p>
        </p:txBody>
      </p:sp>
      <p:sp>
        <p:nvSpPr>
          <p:cNvPr id="8213" name="Text Box 21"/>
          <p:cNvSpPr txBox="1">
            <a:spLocks noChangeArrowheads="1"/>
          </p:cNvSpPr>
          <p:nvPr/>
        </p:nvSpPr>
        <p:spPr bwMode="auto">
          <a:xfrm>
            <a:off x="0" y="4292600"/>
            <a:ext cx="1096963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1600" b="1">
                <a:solidFill>
                  <a:schemeClr val="accent2"/>
                </a:solidFill>
              </a:rPr>
              <a:t>cynodont</a:t>
            </a:r>
            <a:endParaRPr lang="cs-CZ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4" name="Zástupný symbol pro obsah 7" descr="logo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 bwMode="auto">
          <a:xfrm>
            <a:off x="2411760" y="188640"/>
            <a:ext cx="3960440" cy="7728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4 0.00023 C 0.22466 -0.01134 0.39549 -0.02292 0.44428 0.00949 C 0.49306 0.0419 0.30764 0.14491 0.34705 0.19467 C 0.38646 0.24444 0.53334 0.27592 0.68039 0.30764 " pathEditMode="relative" ptsTypes="aaaA">
                                      <p:cBhvr>
                                        <p:cTn id="6" dur="2000" fill="hold"/>
                                        <p:tgtEl>
                                          <p:spTgt spid="820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069 0.00278 C 0.15087 -0.06528 0.25121 -0.13333 0.26458 -0.13241 C 0.27795 -0.13148 0.1467 -0.01667 0.13125 0.00833 C 0.1158 0.03333 0.14357 0.02546 0.17153 0.01759 " pathEditMode="relative" ptsTypes="aaaA">
                                      <p:cBhvr>
                                        <p:cTn id="8" dur="2000" fill="hold"/>
                                        <p:tgtEl>
                                          <p:spTgt spid="82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9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67 0.00093 C 0.2684 0.05324 0.49028 0.10579 0.55087 0.10278 C 0.61146 0.09977 0.3941 0.02593 0.41059 -0.01759 C 0.42708 -0.06111 0.53819 -0.10972 0.64948 -0.15833 " pathEditMode="relative" ptsTypes="aaaA">
                                      <p:cBhvr>
                                        <p:cTn id="10" dur="2000" fill="hold"/>
                                        <p:tgtEl>
                                          <p:spTgt spid="820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1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9184 -0.00231 C 0.2151 -0.00879 0.33854 -0.01504 0.33906 -0.00787 C 0.33958 -0.00069 0.12569 0.02894 0.09462 0.04028 C 0.06354 0.05162 0.10816 0.05602 0.15295 0.06065 " pathEditMode="relative" ptsTypes="aaaA">
                                      <p:cBhvr>
                                        <p:cTn id="12" dur="2000" fill="hold"/>
                                        <p:tgtEl>
                                          <p:spTgt spid="82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3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9132 0.00023 C 0.23698 0.01343 0.38281 0.02685 0.3816 0.06134 C 0.38038 0.09584 0.11823 0.18241 0.08437 0.20764 C 0.05052 0.23287 0.11458 0.22292 0.17882 0.2132 " pathEditMode="relative" ptsTypes="aaaA">
                                      <p:cBhvr>
                                        <p:cTn id="14" dur="2000" fill="hold"/>
                                        <p:tgtEl>
                                          <p:spTgt spid="82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5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7066 -0.00115 C 0.32483 0.01598 0.57899 0.03311 0.63316 0.07662 C 0.68733 0.12014 0.42118 0.21991 0.39566 0.25996 C 0.37014 0.3 0.42518 0.30857 0.48038 0.31736 " pathEditMode="relative" ptsTypes="aaaA">
                                      <p:cBhvr>
                                        <p:cTn id="16" dur="2000" fill="hold"/>
                                        <p:tgtEl>
                                          <p:spTgt spid="82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6649 -0.00046 C 0.29479 -0.10046 0.52326 -0.20023 0.57204 -0.27083 C 0.62083 -0.34143 0.38402 -0.39467 0.35954 -0.42453 C 0.33507 -0.4544 0.37986 -0.45254 0.42482 -0.45046 " pathEditMode="relative" ptsTypes="aaaA">
                                      <p:cBhvr>
                                        <p:cTn id="18" dur="2000" fill="hold"/>
                                        <p:tgtEl>
                                          <p:spTgt spid="82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0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8" name="Picture 4" descr="trias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1835150" y="1196975"/>
            <a:ext cx="5400675" cy="4875213"/>
          </a:xfrm>
          <a:noFill/>
          <a:ln/>
        </p:spPr>
      </p:pic>
      <p:sp>
        <p:nvSpPr>
          <p:cNvPr id="11274" name="Rectangle 10"/>
          <p:cNvSpPr>
            <a:spLocks noChangeArrowheads="1"/>
          </p:cNvSpPr>
          <p:nvPr/>
        </p:nvSpPr>
        <p:spPr bwMode="auto">
          <a:xfrm>
            <a:off x="2274888" y="6369050"/>
            <a:ext cx="4648200" cy="24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 algn="ctr"/>
            <a:r>
              <a:rPr lang="cs-CZ" sz="1000"/>
              <a:t>Autorem materiálu a všech jeho částí, není-li uvedeno jinak, je Mgr. Jakub Vrtěl.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" name="Zástupný symbol pro obsah 7" descr="logo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 bwMode="auto">
          <a:xfrm>
            <a:off x="2411760" y="188640"/>
            <a:ext cx="3960440" cy="7728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83</TotalTime>
  <Words>274</Words>
  <Application>Microsoft Office PowerPoint</Application>
  <PresentationFormat>Předvádění na obrazovce (4:3)</PresentationFormat>
  <Paragraphs>45</Paragraphs>
  <Slides>4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Výchozí návrh</vt:lpstr>
      <vt:lpstr>Snímek 1</vt:lpstr>
      <vt:lpstr>Snímek 2</vt:lpstr>
      <vt:lpstr>Snímek 3</vt:lpstr>
      <vt:lpstr>Snímek 4</vt:lpstr>
    </vt:vector>
  </TitlesOfParts>
  <Company>Základní škola, Tišnov, Smíškova 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 POINT Použití vlastních animací</dc:title>
  <dc:creator>Přírodopis</dc:creator>
  <cp:lastModifiedBy>Dum</cp:lastModifiedBy>
  <cp:revision>10</cp:revision>
  <dcterms:created xsi:type="dcterms:W3CDTF">2012-03-04T20:48:00Z</dcterms:created>
  <dcterms:modified xsi:type="dcterms:W3CDTF">2014-03-15T13:31:53Z</dcterms:modified>
</cp:coreProperties>
</file>