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handoutMasterIdLst>
    <p:handoutMasterId r:id="rId16"/>
  </p:handoutMasterIdLst>
  <p:sldIdLst>
    <p:sldId id="261" r:id="rId2"/>
    <p:sldId id="263" r:id="rId3"/>
    <p:sldId id="276" r:id="rId4"/>
    <p:sldId id="277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78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0285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15.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VY_32_INOVACE_6B_M2_15 Číselné pavučiny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Číselné pavučiny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Číselné pavučiny, vztahy mezi čísly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7500990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</a:t>
            </a:r>
            <a:r>
              <a:rPr lang="cs-CZ" sz="2000" dirty="0" smtClean="0"/>
              <a:t>Řešíme pavučiny </a:t>
            </a:r>
            <a:r>
              <a:rPr lang="cs-CZ" sz="2000" dirty="0" smtClean="0"/>
              <a:t>(prostředí Pavučiny – matematika podle p. prof. </a:t>
            </a:r>
            <a:r>
              <a:rPr lang="cs-CZ" sz="2000" dirty="0" err="1" smtClean="0"/>
              <a:t>Hejného</a:t>
            </a:r>
            <a:r>
              <a:rPr lang="cs-CZ" sz="2000" dirty="0" smtClean="0"/>
              <a:t>). Žáci mají za úkol najít hodnotu šipek a doplnit čísla. Šipky stejné barvy mají stejnou hodnotu.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4143372" y="114298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000760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14337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35742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7173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4" name="Šipka doleva 33"/>
          <p:cNvSpPr/>
          <p:nvPr/>
        </p:nvSpPr>
        <p:spPr>
          <a:xfrm rot="5400000">
            <a:off x="4286248" y="228599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eva 34"/>
          <p:cNvSpPr/>
          <p:nvPr/>
        </p:nvSpPr>
        <p:spPr>
          <a:xfrm rot="10800000">
            <a:off x="3714744" y="578645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10800000">
            <a:off x="342899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10800000">
            <a:off x="521494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2600664">
            <a:off x="4955835" y="2280312"/>
            <a:ext cx="1303886" cy="179893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5000628" y="5786453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35768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00628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292893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357686" y="121442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build="allAtOnce"/>
      <p:bldP spid="43" grpId="0" build="allAtOnce"/>
      <p:bldP spid="44" grpId="0" build="allAtOnce"/>
      <p:bldP spid="4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Elipsa 18"/>
          <p:cNvSpPr/>
          <p:nvPr/>
        </p:nvSpPr>
        <p:spPr>
          <a:xfrm>
            <a:off x="4929190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071802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929190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071802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786314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286116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800000">
            <a:off x="3428992" y="614364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8124149">
            <a:off x="3775933" y="2023769"/>
            <a:ext cx="1303886" cy="179893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10800000" flipV="1">
            <a:off x="4929191" y="6143644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eva 27"/>
          <p:cNvSpPr/>
          <p:nvPr/>
        </p:nvSpPr>
        <p:spPr>
          <a:xfrm rot="5400000">
            <a:off x="3143240" y="192880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eva 28"/>
          <p:cNvSpPr/>
          <p:nvPr/>
        </p:nvSpPr>
        <p:spPr>
          <a:xfrm rot="10800000">
            <a:off x="4143372" y="1000108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eva 29"/>
          <p:cNvSpPr/>
          <p:nvPr/>
        </p:nvSpPr>
        <p:spPr>
          <a:xfrm rot="5400000">
            <a:off x="5072066" y="192880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eva 30"/>
          <p:cNvSpPr/>
          <p:nvPr/>
        </p:nvSpPr>
        <p:spPr>
          <a:xfrm rot="10800000">
            <a:off x="4143372" y="292893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86116" y="2711231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3504" y="85384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0628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500430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96040" y="785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3504" y="264318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allAtOnce"/>
      <p:bldP spid="35" grpId="0" build="allAtOnce"/>
      <p:bldP spid="36" grpId="0" build="allAtOnce"/>
      <p:bldP spid="3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Elipsa 18"/>
          <p:cNvSpPr/>
          <p:nvPr/>
        </p:nvSpPr>
        <p:spPr>
          <a:xfrm>
            <a:off x="4929190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071802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929190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071802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143372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500298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800000">
            <a:off x="2643174" y="614364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8124149">
            <a:off x="3775933" y="2023769"/>
            <a:ext cx="1303886" cy="179893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10800000" flipV="1">
            <a:off x="4233117" y="6143644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86116" y="2711231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3504" y="85384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57686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14612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96040" y="785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3504" y="264318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38" name="Elipsa 37"/>
          <p:cNvSpPr/>
          <p:nvPr/>
        </p:nvSpPr>
        <p:spPr>
          <a:xfrm>
            <a:off x="5643570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 flipV="1">
            <a:off x="5786447" y="6143644"/>
            <a:ext cx="624635" cy="24552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 rot="10800000" flipV="1">
            <a:off x="4143372" y="2897727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 rot="10800000" flipV="1">
            <a:off x="4143370" y="928670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eva 41"/>
          <p:cNvSpPr/>
          <p:nvPr/>
        </p:nvSpPr>
        <p:spPr>
          <a:xfrm rot="5400000" flipV="1">
            <a:off x="3152395" y="1919649"/>
            <a:ext cx="624635" cy="214315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 rot="16200000" flipV="1">
            <a:off x="5081219" y="1919648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857884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34" grpId="0" build="allAtOnce"/>
      <p:bldP spid="35" grpId="0" build="allAtOnce"/>
      <p:bldP spid="36" grpId="0" build="allAtOnce"/>
      <p:bldP spid="44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4143372" y="114298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000760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14337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35742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7173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34" name="Šipka doleva 33"/>
          <p:cNvSpPr/>
          <p:nvPr/>
        </p:nvSpPr>
        <p:spPr>
          <a:xfrm rot="5400000">
            <a:off x="4286248" y="228599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eva 34"/>
          <p:cNvSpPr/>
          <p:nvPr/>
        </p:nvSpPr>
        <p:spPr>
          <a:xfrm rot="10800000">
            <a:off x="3714744" y="578645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10800000">
            <a:off x="342899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10800000">
            <a:off x="521494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2600664">
            <a:off x="4955835" y="2280312"/>
            <a:ext cx="1303886" cy="179893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5000628" y="5786453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35768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00628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292893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357686" y="121442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build="allAtOnce"/>
      <p:bldP spid="43" grpId="0" build="allAtOnce"/>
      <p:bldP spid="44" grpId="0" build="allAtOnce"/>
      <p:bldP spid="4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Elipsa 18"/>
          <p:cNvSpPr/>
          <p:nvPr/>
        </p:nvSpPr>
        <p:spPr>
          <a:xfrm>
            <a:off x="4929190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071802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929190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071802" y="257174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143372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500298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800000">
            <a:off x="2643174" y="614364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8124149">
            <a:off x="3775933" y="2023769"/>
            <a:ext cx="1303886" cy="179893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10800000" flipV="1">
            <a:off x="4233117" y="6143644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86116" y="2711231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3504" y="85384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57686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14612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96040" y="785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3504" y="264318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38" name="Elipsa 37"/>
          <p:cNvSpPr/>
          <p:nvPr/>
        </p:nvSpPr>
        <p:spPr>
          <a:xfrm>
            <a:off x="5643570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 flipV="1">
            <a:off x="5786447" y="6143644"/>
            <a:ext cx="624635" cy="24552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 rot="10800000" flipV="1">
            <a:off x="4143372" y="2897727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 rot="10800000" flipV="1">
            <a:off x="4143370" y="928670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eva 41"/>
          <p:cNvSpPr/>
          <p:nvPr/>
        </p:nvSpPr>
        <p:spPr>
          <a:xfrm rot="5400000" flipV="1">
            <a:off x="3152395" y="1919649"/>
            <a:ext cx="624635" cy="214315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 rot="16200000" flipV="1">
            <a:off x="5081219" y="1919648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857884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34" grpId="0" build="allAtOnce"/>
      <p:bldP spid="35" grpId="0" build="allAtOnce"/>
      <p:bldP spid="36" grpId="0" build="allAtOnce"/>
      <p:bldP spid="4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4071934" y="264318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000760" y="100010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143372" y="100010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357422" y="100010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71736" y="107154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5" name="Šipka doleva 34"/>
          <p:cNvSpPr/>
          <p:nvPr/>
        </p:nvSpPr>
        <p:spPr>
          <a:xfrm rot="10800000">
            <a:off x="3714744" y="621508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10800000">
            <a:off x="3428992" y="1357298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5000628" y="6215081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357686" y="107154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00628" y="535782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107154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86248" y="27146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535782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0" name="Šipka doleva 19"/>
          <p:cNvSpPr/>
          <p:nvPr/>
        </p:nvSpPr>
        <p:spPr>
          <a:xfrm rot="16200000">
            <a:off x="4214810" y="214311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10800000">
            <a:off x="5214942" y="1357298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19071631">
            <a:off x="4893340" y="2208159"/>
            <a:ext cx="1346129" cy="227103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40" grpId="0" build="allAtOnce"/>
      <p:bldP spid="42" grpId="0" build="allAtOnce"/>
      <p:bldP spid="4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Elipsa 18"/>
          <p:cNvSpPr/>
          <p:nvPr/>
        </p:nvSpPr>
        <p:spPr>
          <a:xfrm>
            <a:off x="4000496" y="228599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000496" y="64291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500694" y="350043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500298" y="342900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143372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500298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800000">
            <a:off x="2643174" y="6143644"/>
            <a:ext cx="642942" cy="214314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14353106">
            <a:off x="4244269" y="2333560"/>
            <a:ext cx="2061095" cy="242062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10800000" flipV="1">
            <a:off x="4233117" y="6143644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715008" y="357187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14810" y="7143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57686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714612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714612" y="350043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14810" y="235743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38" name="Elipsa 37"/>
          <p:cNvSpPr/>
          <p:nvPr/>
        </p:nvSpPr>
        <p:spPr>
          <a:xfrm>
            <a:off x="5643570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 flipV="1">
            <a:off x="5786447" y="6143644"/>
            <a:ext cx="624635" cy="24552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 rot="2820223" flipV="1">
            <a:off x="4812227" y="3166394"/>
            <a:ext cx="733992" cy="194689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 rot="16200000" flipV="1">
            <a:off x="4152525" y="1776772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857884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28" name="Šipka doleva 27"/>
          <p:cNvSpPr/>
          <p:nvPr/>
        </p:nvSpPr>
        <p:spPr>
          <a:xfrm rot="10800000" flipV="1">
            <a:off x="3500431" y="3786190"/>
            <a:ext cx="1857387" cy="285752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eva 28"/>
          <p:cNvSpPr/>
          <p:nvPr/>
        </p:nvSpPr>
        <p:spPr>
          <a:xfrm rot="17966144" flipV="1">
            <a:off x="2639343" y="2324389"/>
            <a:ext cx="1978161" cy="230347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eva 29"/>
          <p:cNvSpPr/>
          <p:nvPr/>
        </p:nvSpPr>
        <p:spPr>
          <a:xfrm rot="8243421">
            <a:off x="3280319" y="3183414"/>
            <a:ext cx="831898" cy="205418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build="allAtOnce"/>
      <p:bldP spid="33" grpId="0" build="allAtOnce"/>
      <p:bldP spid="34" grpId="0" build="allAtOnce"/>
      <p:bldP spid="35" grpId="0" build="allAtOnce"/>
      <p:bldP spid="4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072066" y="385762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5929322" y="221455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857620" y="50004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143240" y="385762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86182" y="535782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5" name="Šipka doleva 34"/>
          <p:cNvSpPr/>
          <p:nvPr/>
        </p:nvSpPr>
        <p:spPr>
          <a:xfrm rot="10800000">
            <a:off x="3714744" y="621508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7713033">
            <a:off x="2769744" y="1725097"/>
            <a:ext cx="1433427" cy="264536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5000628" y="6215081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5286380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57554" y="392906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43636" y="235743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071934" y="5714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81990" y="535782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0" name="Šipka doleva 19"/>
          <p:cNvSpPr/>
          <p:nvPr/>
        </p:nvSpPr>
        <p:spPr>
          <a:xfrm rot="3474681">
            <a:off x="2797579" y="3492624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10800000">
            <a:off x="4143372" y="4214818"/>
            <a:ext cx="857256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1651019">
            <a:off x="3234544" y="3361369"/>
            <a:ext cx="1922579" cy="206699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357422" y="242886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24" name="Šipka doleva 23"/>
          <p:cNvSpPr/>
          <p:nvPr/>
        </p:nvSpPr>
        <p:spPr>
          <a:xfrm rot="7172886">
            <a:off x="5522050" y="3367296"/>
            <a:ext cx="894995" cy="221342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581902">
            <a:off x="3362822" y="2614616"/>
            <a:ext cx="2484911" cy="245057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2411550">
            <a:off x="4556804" y="1588492"/>
            <a:ext cx="1672207" cy="191771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571736" y="250030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40" grpId="0" build="allAtOnce"/>
      <p:bldP spid="44" grpId="0" build="allAtOnce"/>
      <p:bldP spid="45" grpId="0" build="allAtOnce"/>
      <p:bldP spid="27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4143372" y="114298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000760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14337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4857760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357422" y="285749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7173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4" name="Šipka doleva 33"/>
          <p:cNvSpPr/>
          <p:nvPr/>
        </p:nvSpPr>
        <p:spPr>
          <a:xfrm rot="5400000">
            <a:off x="4286248" y="2285992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eva 34"/>
          <p:cNvSpPr/>
          <p:nvPr/>
        </p:nvSpPr>
        <p:spPr>
          <a:xfrm rot="10800000">
            <a:off x="3714744" y="5786454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10800000">
            <a:off x="342899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10800000">
            <a:off x="5214942" y="3214686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eva 37"/>
          <p:cNvSpPr/>
          <p:nvPr/>
        </p:nvSpPr>
        <p:spPr>
          <a:xfrm rot="2600664">
            <a:off x="4955835" y="2280312"/>
            <a:ext cx="1303886" cy="179893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5000628" y="5786453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357686" y="292893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00628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292893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357686" y="121442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492919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build="allAtOnce"/>
      <p:bldP spid="42" grpId="0" build="allAtOnce"/>
      <p:bldP spid="43" grpId="0" build="allAtOnce"/>
      <p:bldP spid="4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072066" y="385762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5929322" y="2214554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857620" y="50004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latin typeface="Comic Sans MS" pitchFamily="66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786314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571868" y="528638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143240" y="385762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00628" y="535782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5" name="Šipka doleva 34"/>
          <p:cNvSpPr/>
          <p:nvPr/>
        </p:nvSpPr>
        <p:spPr>
          <a:xfrm rot="10800000">
            <a:off x="4929190" y="6286520"/>
            <a:ext cx="642942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 rot="7713033">
            <a:off x="2769744" y="1725097"/>
            <a:ext cx="1433427" cy="264536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eva 38"/>
          <p:cNvSpPr/>
          <p:nvPr/>
        </p:nvSpPr>
        <p:spPr>
          <a:xfrm rot="10800000">
            <a:off x="3714744" y="6286520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5286380" y="392906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57554" y="392906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43636" y="235743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071934" y="57148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86182" y="535782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0" name="Šipka doleva 19"/>
          <p:cNvSpPr/>
          <p:nvPr/>
        </p:nvSpPr>
        <p:spPr>
          <a:xfrm rot="3474681">
            <a:off x="2797579" y="3492624"/>
            <a:ext cx="642942" cy="21431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10800000">
            <a:off x="4143372" y="4214818"/>
            <a:ext cx="857256" cy="214314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1651019">
            <a:off x="3234544" y="3361369"/>
            <a:ext cx="1922579" cy="206699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357422" y="2428868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latin typeface="Comic Sans MS" pitchFamily="66" charset="0"/>
            </a:endParaRPr>
          </a:p>
        </p:txBody>
      </p:sp>
      <p:sp>
        <p:nvSpPr>
          <p:cNvPr id="24" name="Šipka doleva 23"/>
          <p:cNvSpPr/>
          <p:nvPr/>
        </p:nvSpPr>
        <p:spPr>
          <a:xfrm rot="7172886">
            <a:off x="5522050" y="3367296"/>
            <a:ext cx="894995" cy="221342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10581902">
            <a:off x="3362822" y="2614616"/>
            <a:ext cx="2484911" cy="245057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2411550">
            <a:off x="4556804" y="1588492"/>
            <a:ext cx="1672207" cy="191771"/>
          </a:xfrm>
          <a:prstGeom prst="leftArrow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571736" y="250030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allAtOnce"/>
      <p:bldP spid="42" grpId="0" build="allAtOnce"/>
      <p:bldP spid="43" grpId="0" build="allAtOnce"/>
      <p:bldP spid="44" grpId="0" build="allAtOnce"/>
      <p:bldP spid="45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Elipsa 27"/>
          <p:cNvSpPr/>
          <p:nvPr/>
        </p:nvSpPr>
        <p:spPr>
          <a:xfrm>
            <a:off x="2285984" y="250030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571868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000760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143372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000760" y="250030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143372" y="250030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214942" y="5143512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285984" y="714356"/>
            <a:ext cx="857256" cy="857256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10800000" flipV="1">
            <a:off x="5304687" y="6143644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357686" y="257174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15074" y="85384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500298" y="257174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86182" y="5214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367610" y="785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43636" y="2571744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 </a:t>
            </a:r>
            <a:endParaRPr lang="cs-CZ" sz="3600" dirty="0"/>
          </a:p>
        </p:txBody>
      </p:sp>
      <p:sp>
        <p:nvSpPr>
          <p:cNvPr id="39" name="Šipka doleva 38"/>
          <p:cNvSpPr/>
          <p:nvPr/>
        </p:nvSpPr>
        <p:spPr>
          <a:xfrm rot="10800000" flipV="1">
            <a:off x="3733051" y="6112437"/>
            <a:ext cx="624635" cy="24552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 rot="10800000" flipV="1">
            <a:off x="5214942" y="2786058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 rot="16200000" flipV="1">
            <a:off x="2366575" y="1919649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eva 41"/>
          <p:cNvSpPr/>
          <p:nvPr/>
        </p:nvSpPr>
        <p:spPr>
          <a:xfrm rot="16200000" flipV="1">
            <a:off x="4223965" y="1919649"/>
            <a:ext cx="624635" cy="214315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 rot="16200000" flipV="1">
            <a:off x="6152789" y="1919648"/>
            <a:ext cx="624635" cy="214314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2510222" y="785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9" name="Šipka doleva 28"/>
          <p:cNvSpPr/>
          <p:nvPr/>
        </p:nvSpPr>
        <p:spPr>
          <a:xfrm rot="10800000" flipV="1">
            <a:off x="3357554" y="2786058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eva 29"/>
          <p:cNvSpPr/>
          <p:nvPr/>
        </p:nvSpPr>
        <p:spPr>
          <a:xfrm rot="10800000" flipV="1">
            <a:off x="5214942" y="1000108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eva 30"/>
          <p:cNvSpPr/>
          <p:nvPr/>
        </p:nvSpPr>
        <p:spPr>
          <a:xfrm rot="10800000" flipV="1">
            <a:off x="3357554" y="1000108"/>
            <a:ext cx="624635" cy="24552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leva 44"/>
          <p:cNvSpPr/>
          <p:nvPr/>
        </p:nvSpPr>
        <p:spPr>
          <a:xfrm rot="8356588" flipV="1">
            <a:off x="2889348" y="1874549"/>
            <a:ext cx="1501775" cy="23586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doleva 45"/>
          <p:cNvSpPr/>
          <p:nvPr/>
        </p:nvSpPr>
        <p:spPr>
          <a:xfrm rot="8356588" flipV="1">
            <a:off x="4752876" y="1890068"/>
            <a:ext cx="1501775" cy="23586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5429256" y="521495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build="allAtOnce"/>
      <p:bldP spid="33" grpId="0" build="allAtOnce"/>
      <p:bldP spid="34" grpId="0" build="allAtOnce"/>
      <p:bldP spid="35" grpId="0" build="allAtOnce"/>
      <p:bldP spid="36" grpId="0" build="allAtOnce"/>
      <p:bldP spid="47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Použité zdroje: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5828" y="1600200"/>
            <a:ext cx="7329510" cy="4525963"/>
          </a:xfrm>
        </p:spPr>
        <p:txBody>
          <a:bodyPr>
            <a:normAutofit/>
          </a:bodyPr>
          <a:lstStyle/>
          <a:p>
            <a:r>
              <a:rPr lang="cs-CZ" sz="2400" i="1" dirty="0" err="1" smtClean="0"/>
              <a:t>Hejný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Jirotková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Slezáková</a:t>
            </a:r>
            <a:r>
              <a:rPr lang="cs-CZ" sz="2400" i="1" dirty="0" smtClean="0"/>
              <a:t>-Kratochvílová - Matematika pro 2. </a:t>
            </a:r>
            <a:r>
              <a:rPr lang="cs-CZ" sz="2400" i="1" dirty="0" err="1" smtClean="0"/>
              <a:t>roč</a:t>
            </a:r>
            <a:r>
              <a:rPr lang="cs-CZ" sz="2400" i="1" dirty="0" smtClean="0"/>
              <a:t>. ZŠ (nakladatelství </a:t>
            </a:r>
            <a:r>
              <a:rPr lang="cs-CZ" sz="2400" i="1" dirty="0" err="1" smtClean="0"/>
              <a:t>Fraus</a:t>
            </a:r>
            <a:r>
              <a:rPr lang="cs-CZ" sz="2400" i="1" dirty="0" smtClean="0"/>
              <a:t> 2008)</a:t>
            </a:r>
          </a:p>
          <a:p>
            <a:r>
              <a:rPr lang="cs-CZ" sz="2400" i="1" dirty="0" err="1" smtClean="0"/>
              <a:t>MicrosoftPowerPoint</a:t>
            </a:r>
            <a:r>
              <a:rPr lang="cs-CZ" sz="2400" i="1" dirty="0" smtClean="0"/>
              <a:t> </a:t>
            </a:r>
            <a:endParaRPr lang="cs-CZ" sz="2400" i="1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1225</TotalTime>
  <Words>188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114</cp:revision>
  <dcterms:created xsi:type="dcterms:W3CDTF">2013-12-25T22:51:11Z</dcterms:created>
  <dcterms:modified xsi:type="dcterms:W3CDTF">2014-03-15T17:33:08Z</dcterms:modified>
</cp:coreProperties>
</file>