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50" y="8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4x0K2Y7kP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262626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5632450" y="984250"/>
            <a:ext cx="2451100" cy="3670300"/>
          </a:xfrm>
          <a:custGeom>
            <a:avLst/>
            <a:gdLst>
              <a:gd name="connsiteX0" fmla="*/ 6350 w 2451100"/>
              <a:gd name="connsiteY0" fmla="*/ 3663950 h 3670300"/>
              <a:gd name="connsiteX1" fmla="*/ 2444750 w 2451100"/>
              <a:gd name="connsiteY1" fmla="*/ 3663950 h 3670300"/>
              <a:gd name="connsiteX2" fmla="*/ 2444750 w 2451100"/>
              <a:gd name="connsiteY2" fmla="*/ 6350 h 3670300"/>
              <a:gd name="connsiteX3" fmla="*/ 6350 w 2451100"/>
              <a:gd name="connsiteY3" fmla="*/ 6350 h 3670300"/>
              <a:gd name="connsiteX4" fmla="*/ 6350 w 2451100"/>
              <a:gd name="connsiteY4" fmla="*/ 3663950 h 36703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2451100" h="3670300">
                <a:moveTo>
                  <a:pt x="6350" y="3663950"/>
                </a:moveTo>
                <a:lnTo>
                  <a:pt x="2444750" y="3663950"/>
                </a:lnTo>
                <a:lnTo>
                  <a:pt x="2444750" y="6350"/>
                </a:lnTo>
                <a:lnTo>
                  <a:pt x="6350" y="6350"/>
                </a:lnTo>
                <a:lnTo>
                  <a:pt x="6350" y="36639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FFFFFF">
                <a:alpha val="100000"/>
              </a:srgb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000" y="0"/>
            <a:ext cx="8636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956300" y="4851400"/>
            <a:ext cx="1790700" cy="35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00"/>
              </a:lnSpc>
              <a:tabLst/>
            </a:pPr>
            <a:r>
              <a:rPr lang="en-US" altLang="zh-CN" sz="2400" dirty="0" smtClean="0">
                <a:solidFill>
                  <a:srgbClr val="FFFFFF"/>
                </a:solidFill>
                <a:latin typeface="Gill Sans MT Condensed" pitchFamily="18" charset="0"/>
                <a:cs typeface="Gill Sans MT Condensed" pitchFamily="18" charset="0"/>
              </a:rPr>
              <a:t>The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FFFFFF"/>
                </a:solidFill>
                <a:latin typeface="Gill Sans MT Condensed" pitchFamily="18" charset="0"/>
                <a:cs typeface="Gill Sans MT Condensed" pitchFamily="18" charset="0"/>
              </a:rPr>
              <a:t>United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FFFFFF"/>
                </a:solidFill>
                <a:latin typeface="Gill Sans MT Condensed" pitchFamily="18" charset="0"/>
                <a:cs typeface="Gill Sans MT Condensed" pitchFamily="18" charset="0"/>
              </a:rPr>
              <a:t>Kingdom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000"/>
            <a:ext cx="381000" cy="457200"/>
          </a:xfrm>
          <a:prstGeom prst="rect">
            <a:avLst/>
          </a:prstGeom>
          <a:noFill/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4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730725"/>
              </p:ext>
            </p:extLst>
          </p:nvPr>
        </p:nvGraphicFramePr>
        <p:xfrm>
          <a:off x="373582" y="18207"/>
          <a:ext cx="8389428" cy="6664617"/>
        </p:xfrm>
        <a:graphic>
          <a:graphicData uri="http://schemas.openxmlformats.org/drawingml/2006/table">
            <a:tbl>
              <a:tblPr/>
              <a:tblGrid>
                <a:gridCol w="3428428"/>
                <a:gridCol w="4961000"/>
              </a:tblGrid>
              <a:tr h="218059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   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projektu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mpd="sng">
                      <a:solidFill>
                        <a:srgbClr val="000000"/>
                      </a:solidFill>
                      <a:prstDash val="soli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mpd="sng">
                      <a:solidFill>
                        <a:srgbClr val="000000"/>
                      </a:solidFill>
                      <a:prstDash val="soli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CZ.1.07/1.5.00/34.0565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mpd="sng">
                      <a:solidFill>
                        <a:srgbClr val="000000"/>
                      </a:solidFill>
                      <a:prstDash val="soli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7931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   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VY_32_INOVACE_91_THEUNITEDKINGDOM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28955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Název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školy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Masarykova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střední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zemědělská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Vyšší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odborná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Opava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Příspěvková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organizace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793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Mgr.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Kateřina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Slaninová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8059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Průřezové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ČLOVĚK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SVĚT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KOLEM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NÁS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7932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Tématický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celek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Anglický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jazyk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–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REÁLIE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8058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3.-4.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793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tvorby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10.12.2012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0078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místo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ověření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altLang="zh-CN" sz="1100" kern="1200" smtClean="0">
                          <a:solidFill>
                            <a:srgbClr val="000000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05.02.2013</a:t>
                      </a:r>
                      <a:r>
                        <a:rPr kumimoji="0" lang="cs-CZ" altLang="zh-CN" sz="1100" kern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, 3. A</a:t>
                      </a:r>
                      <a:endParaRPr kumimoji="0" lang="zh-CN" altLang="en-US" sz="1100" kern="1200" dirty="0">
                        <a:solidFill>
                          <a:srgbClr val="000000"/>
                        </a:solidFill>
                        <a:latin typeface="Calibri" pitchFamily="18" charset="0"/>
                        <a:ea typeface="+mn-ea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315212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Anotace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inovativním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přístupem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zeměpisnému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historickému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Neboť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využívá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audiovizuální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techniky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získání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informací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nuceni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Poslouchat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informace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videích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jejich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základě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zodpovídají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otázky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b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</a:b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přiloženy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odkazy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několik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jednu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písničku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britské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historii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králů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královen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Šablona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má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podpořit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mluvenou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komunikaci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daná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témata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pracuje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znalostí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žáků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reáliích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Velké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Británie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procvičuje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porozumění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poslechům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doprovázenými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i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lustracemi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či</a:t>
                      </a:r>
                      <a:r>
                        <a:rPr lang="cs-CZ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obrazem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0938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Klíčová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slova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Velká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Británie,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Spojené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Království,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historie,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král,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královna,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Great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Britain,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The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United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Kingdom,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history,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king,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queen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4677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Metodický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pokyn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Videošablona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určena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jedné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až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čtyřhodin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výuky,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což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záleží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vyučujícím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využije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primárně.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bude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soustředit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geografická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fakta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reálie,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zaměříi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historii,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přiloženo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výkladové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historickým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kapitolám.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provést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brainstorming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projít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dpovědi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otázky,které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součástí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Poté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představit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otázky,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teré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mají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odpovídat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průběhu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sledování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základních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faktech</a:t>
                      </a:r>
                      <a:r>
                        <a:rPr lang="en-US" altLang="zh-CN" sz="11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Shlédnout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provést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kontrolu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otázek.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Toto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jedné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yučovací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provést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dalších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hodinách,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rozkouskovat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a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použít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jen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vybrané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kapitoly.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zábavné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zapamatování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jmen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některých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p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anovníků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konec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vložit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písničku,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jejíž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odkaz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n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achází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endParaRPr lang="zh-CN" altLang="en-US" sz="11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7982">
                <a:tc gridSpan="2">
                  <a:txBody>
                    <a:bodyPr/>
                    <a:lstStyle/>
                    <a:p>
                      <a:pPr algn="l"/>
                      <a:r>
                        <a:rPr lang="en-US" altLang="zh-CN" sz="12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Obrázky:officeKlipart</a:t>
                      </a:r>
                      <a:r>
                        <a:rPr lang="cs-CZ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–</a:t>
                      </a:r>
                      <a:r>
                        <a:rPr lang="cs-CZ" altLang="zh-CN" sz="1200" baseline="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www.office.microsoft.com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mpd="sng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5625"/>
            <a:ext cx="564455" cy="55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304800" y="457200"/>
            <a:ext cx="8686800" cy="838200"/>
          </a:xfrm>
          <a:custGeom>
            <a:avLst/>
            <a:gdLst>
              <a:gd name="connsiteX0" fmla="*/ 0 w 8686800"/>
              <a:gd name="connsiteY0" fmla="*/ 838200 h 838200"/>
              <a:gd name="connsiteX1" fmla="*/ 8686800 w 8686800"/>
              <a:gd name="connsiteY1" fmla="*/ 838200 h 838200"/>
              <a:gd name="connsiteX2" fmla="*/ 8686800 w 8686800"/>
              <a:gd name="connsiteY2" fmla="*/ 0 h 838200"/>
              <a:gd name="connsiteX3" fmla="*/ 0 w 8686800"/>
              <a:gd name="connsiteY3" fmla="*/ 0 h 838200"/>
              <a:gd name="connsiteX4" fmla="*/ 0 w 8686800"/>
              <a:gd name="connsiteY4" fmla="*/ 838200 h 8382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8686800" h="838200">
                <a:moveTo>
                  <a:pt x="0" y="838200"/>
                </a:moveTo>
                <a:lnTo>
                  <a:pt x="8686800" y="838200"/>
                </a:lnTo>
                <a:lnTo>
                  <a:pt x="8686800" y="0"/>
                </a:lnTo>
                <a:lnTo>
                  <a:pt x="0" y="0"/>
                </a:lnTo>
                <a:lnTo>
                  <a:pt x="0" y="8382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292100" y="444500"/>
            <a:ext cx="8712200" cy="863600"/>
          </a:xfrm>
          <a:custGeom>
            <a:avLst/>
            <a:gdLst>
              <a:gd name="connsiteX0" fmla="*/ 12700 w 8712200"/>
              <a:gd name="connsiteY0" fmla="*/ 850900 h 863600"/>
              <a:gd name="connsiteX1" fmla="*/ 8699500 w 8712200"/>
              <a:gd name="connsiteY1" fmla="*/ 850900 h 863600"/>
              <a:gd name="connsiteX2" fmla="*/ 8699500 w 8712200"/>
              <a:gd name="connsiteY2" fmla="*/ 12700 h 863600"/>
              <a:gd name="connsiteX3" fmla="*/ 12700 w 8712200"/>
              <a:gd name="connsiteY3" fmla="*/ 12700 h 863600"/>
              <a:gd name="connsiteX4" fmla="*/ 12700 w 8712200"/>
              <a:gd name="connsiteY4" fmla="*/ 850900 h 8636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8712200" h="863600">
                <a:moveTo>
                  <a:pt x="12700" y="850900"/>
                </a:moveTo>
                <a:lnTo>
                  <a:pt x="8699500" y="850900"/>
                </a:lnTo>
                <a:lnTo>
                  <a:pt x="8699500" y="12700"/>
                </a:lnTo>
                <a:lnTo>
                  <a:pt x="12700" y="12700"/>
                </a:lnTo>
                <a:lnTo>
                  <a:pt x="12700" y="850900"/>
                </a:lnTo>
              </a:path>
            </a:pathLst>
          </a:custGeom>
          <a:solidFill>
            <a:srgbClr val="000000">
              <a:alpha val="0"/>
            </a:srgbClr>
          </a:solidFill>
          <a:ln w="25400">
            <a:solidFill>
              <a:srgbClr val="A5644E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468200" y="1492686"/>
            <a:ext cx="2443254" cy="2674778"/>
          </a:xfrm>
          <a:custGeom>
            <a:avLst/>
            <a:gdLst>
              <a:gd name="connsiteX0" fmla="*/ 2371919 w 2443254"/>
              <a:gd name="connsiteY0" fmla="*/ 0 h 2674778"/>
              <a:gd name="connsiteX1" fmla="*/ 0 w 2443254"/>
              <a:gd name="connsiteY1" fmla="*/ 0 h 2674778"/>
              <a:gd name="connsiteX2" fmla="*/ 0 w 2443254"/>
              <a:gd name="connsiteY2" fmla="*/ 2674778 h 2674778"/>
              <a:gd name="connsiteX3" fmla="*/ 2443254 w 2443254"/>
              <a:gd name="connsiteY3" fmla="*/ 2674778 h 2674778"/>
              <a:gd name="connsiteX4" fmla="*/ 2443254 w 2443254"/>
              <a:gd name="connsiteY4" fmla="*/ 0 h 2674778"/>
              <a:gd name="connsiteX5" fmla="*/ 2371919 w 2443254"/>
              <a:gd name="connsiteY5" fmla="*/ 0 h 2674778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</a:cxnLst>
            <a:rect l="l" t="t" r="r" b="b"/>
            <a:pathLst>
              <a:path w="2443254" h="2674778">
                <a:moveTo>
                  <a:pt x="2371919" y="0"/>
                </a:moveTo>
                <a:lnTo>
                  <a:pt x="0" y="0"/>
                </a:lnTo>
                <a:lnTo>
                  <a:pt x="0" y="2674778"/>
                </a:lnTo>
                <a:lnTo>
                  <a:pt x="2443254" y="2674778"/>
                </a:lnTo>
                <a:lnTo>
                  <a:pt x="2443254" y="0"/>
                </a:lnTo>
                <a:lnTo>
                  <a:pt x="2371919" y="0"/>
                </a:lnTo>
              </a:path>
            </a:pathLst>
          </a:custGeom>
          <a:solidFill>
            <a:srgbClr val="7C0E0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535077" y="1563833"/>
            <a:ext cx="2318418" cy="2541427"/>
          </a:xfrm>
          <a:custGeom>
            <a:avLst/>
            <a:gdLst>
              <a:gd name="connsiteX0" fmla="*/ 2318418 w 2318418"/>
              <a:gd name="connsiteY0" fmla="*/ 2532541 h 2541427"/>
              <a:gd name="connsiteX1" fmla="*/ 0 w 2318418"/>
              <a:gd name="connsiteY1" fmla="*/ 2541427 h 2541427"/>
              <a:gd name="connsiteX2" fmla="*/ 4458 w 2318418"/>
              <a:gd name="connsiteY2" fmla="*/ 0 h 2541427"/>
              <a:gd name="connsiteX3" fmla="*/ 2305043 w 2318418"/>
              <a:gd name="connsiteY3" fmla="*/ 0 h 2541427"/>
              <a:gd name="connsiteX4" fmla="*/ 2318418 w 2318418"/>
              <a:gd name="connsiteY4" fmla="*/ 2532541 h 2541427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2318418" h="2541427">
                <a:moveTo>
                  <a:pt x="2318418" y="2532541"/>
                </a:moveTo>
                <a:lnTo>
                  <a:pt x="0" y="2541427"/>
                </a:lnTo>
                <a:lnTo>
                  <a:pt x="4458" y="0"/>
                </a:lnTo>
                <a:lnTo>
                  <a:pt x="2305043" y="0"/>
                </a:lnTo>
                <a:lnTo>
                  <a:pt x="2318418" y="2532541"/>
                </a:lnTo>
              </a:path>
            </a:pathLst>
          </a:custGeom>
          <a:solidFill>
            <a:srgbClr val="3AA4BD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2398738" y="3625412"/>
            <a:ext cx="436923" cy="475404"/>
          </a:xfrm>
          <a:custGeom>
            <a:avLst/>
            <a:gdLst>
              <a:gd name="connsiteX0" fmla="*/ 428006 w 436923"/>
              <a:gd name="connsiteY0" fmla="*/ 0 h 475404"/>
              <a:gd name="connsiteX1" fmla="*/ 321005 w 436923"/>
              <a:gd name="connsiteY1" fmla="*/ 48875 h 475404"/>
              <a:gd name="connsiteX2" fmla="*/ 280879 w 436923"/>
              <a:gd name="connsiteY2" fmla="*/ 71075 h 475404"/>
              <a:gd name="connsiteX3" fmla="*/ 209544 w 436923"/>
              <a:gd name="connsiteY3" fmla="*/ 128848 h 475404"/>
              <a:gd name="connsiteX4" fmla="*/ 214003 w 436923"/>
              <a:gd name="connsiteY4" fmla="*/ 275457 h 475404"/>
              <a:gd name="connsiteX5" fmla="*/ 164960 w 436923"/>
              <a:gd name="connsiteY5" fmla="*/ 306573 h 475404"/>
              <a:gd name="connsiteX6" fmla="*/ 98084 w 436923"/>
              <a:gd name="connsiteY6" fmla="*/ 337670 h 475404"/>
              <a:gd name="connsiteX7" fmla="*/ 0 w 436923"/>
              <a:gd name="connsiteY7" fmla="*/ 466519 h 475404"/>
              <a:gd name="connsiteX8" fmla="*/ 436923 w 436923"/>
              <a:gd name="connsiteY8" fmla="*/ 475404 h 475404"/>
              <a:gd name="connsiteX9" fmla="*/ 428006 w 436923"/>
              <a:gd name="connsiteY9" fmla="*/ 0 h 47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</a:cxnLst>
            <a:rect l="l" t="t" r="r" b="b"/>
            <a:pathLst>
              <a:path w="436923" h="475404">
                <a:moveTo>
                  <a:pt x="428006" y="0"/>
                </a:moveTo>
                <a:lnTo>
                  <a:pt x="321005" y="48875"/>
                </a:lnTo>
                <a:lnTo>
                  <a:pt x="280879" y="71075"/>
                </a:lnTo>
                <a:lnTo>
                  <a:pt x="209544" y="128848"/>
                </a:lnTo>
                <a:lnTo>
                  <a:pt x="214003" y="275457"/>
                </a:lnTo>
                <a:lnTo>
                  <a:pt x="164960" y="306573"/>
                </a:lnTo>
                <a:lnTo>
                  <a:pt x="98084" y="337670"/>
                </a:lnTo>
                <a:lnTo>
                  <a:pt x="0" y="466519"/>
                </a:lnTo>
                <a:lnTo>
                  <a:pt x="436923" y="475404"/>
                </a:lnTo>
                <a:lnTo>
                  <a:pt x="428006" y="0"/>
                </a:lnTo>
              </a:path>
            </a:pathLst>
          </a:custGeom>
          <a:solidFill>
            <a:srgbClr val="99D3D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 3"/>
          <p:cNvSpPr/>
          <p:nvPr/>
        </p:nvSpPr>
        <p:spPr>
          <a:xfrm>
            <a:off x="1752217" y="1581664"/>
            <a:ext cx="196169" cy="173141"/>
          </a:xfrm>
          <a:custGeom>
            <a:avLst/>
            <a:gdLst>
              <a:gd name="connsiteX0" fmla="*/ 53500 w 196169"/>
              <a:gd name="connsiteY0" fmla="*/ 4279 h 173141"/>
              <a:gd name="connsiteX1" fmla="*/ 0 w 196169"/>
              <a:gd name="connsiteY1" fmla="*/ 44399 h 173141"/>
              <a:gd name="connsiteX2" fmla="*/ 0 w 196169"/>
              <a:gd name="connsiteY2" fmla="*/ 44399 h 173141"/>
              <a:gd name="connsiteX3" fmla="*/ 8916 w 196169"/>
              <a:gd name="connsiteY3" fmla="*/ 75426 h 173141"/>
              <a:gd name="connsiteX4" fmla="*/ 8916 w 196169"/>
              <a:gd name="connsiteY4" fmla="*/ 75426 h 173141"/>
              <a:gd name="connsiteX5" fmla="*/ 26750 w 196169"/>
              <a:gd name="connsiteY5" fmla="*/ 115368 h 173141"/>
              <a:gd name="connsiteX6" fmla="*/ 26750 w 196169"/>
              <a:gd name="connsiteY6" fmla="*/ 115368 h 173141"/>
              <a:gd name="connsiteX7" fmla="*/ 17833 w 196169"/>
              <a:gd name="connsiteY7" fmla="*/ 128741 h 173141"/>
              <a:gd name="connsiteX8" fmla="*/ 8916 w 196169"/>
              <a:gd name="connsiteY8" fmla="*/ 137657 h 173141"/>
              <a:gd name="connsiteX9" fmla="*/ 8916 w 196169"/>
              <a:gd name="connsiteY9" fmla="*/ 146573 h 173141"/>
              <a:gd name="connsiteX10" fmla="*/ 8916 w 196169"/>
              <a:gd name="connsiteY10" fmla="*/ 146573 h 173141"/>
              <a:gd name="connsiteX11" fmla="*/ 17833 w 196169"/>
              <a:gd name="connsiteY11" fmla="*/ 151030 h 173141"/>
              <a:gd name="connsiteX12" fmla="*/ 40125 w 196169"/>
              <a:gd name="connsiteY12" fmla="*/ 155488 h 173141"/>
              <a:gd name="connsiteX13" fmla="*/ 66875 w 196169"/>
              <a:gd name="connsiteY13" fmla="*/ 164225 h 173141"/>
              <a:gd name="connsiteX14" fmla="*/ 129293 w 196169"/>
              <a:gd name="connsiteY14" fmla="*/ 173141 h 173141"/>
              <a:gd name="connsiteX15" fmla="*/ 147127 w 196169"/>
              <a:gd name="connsiteY15" fmla="*/ 151030 h 173141"/>
              <a:gd name="connsiteX16" fmla="*/ 169419 w 196169"/>
              <a:gd name="connsiteY16" fmla="*/ 124283 h 173141"/>
              <a:gd name="connsiteX17" fmla="*/ 196169 w 196169"/>
              <a:gd name="connsiteY17" fmla="*/ 66510 h 173141"/>
              <a:gd name="connsiteX18" fmla="*/ 173877 w 196169"/>
              <a:gd name="connsiteY18" fmla="*/ 44399 h 173141"/>
              <a:gd name="connsiteX19" fmla="*/ 142668 w 196169"/>
              <a:gd name="connsiteY19" fmla="*/ 31026 h 173141"/>
              <a:gd name="connsiteX20" fmla="*/ 138210 w 196169"/>
              <a:gd name="connsiteY20" fmla="*/ 0 h 173141"/>
              <a:gd name="connsiteX21" fmla="*/ 53500 w 196169"/>
              <a:gd name="connsiteY21" fmla="*/ 4279 h 173141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</a:cxnLst>
            <a:rect l="l" t="t" r="r" b="b"/>
            <a:pathLst>
              <a:path w="196169" h="173141">
                <a:moveTo>
                  <a:pt x="53500" y="4279"/>
                </a:moveTo>
                <a:lnTo>
                  <a:pt x="0" y="44399"/>
                </a:lnTo>
                <a:lnTo>
                  <a:pt x="0" y="44399"/>
                </a:lnTo>
                <a:lnTo>
                  <a:pt x="8916" y="75426"/>
                </a:lnTo>
                <a:lnTo>
                  <a:pt x="8916" y="75426"/>
                </a:lnTo>
                <a:lnTo>
                  <a:pt x="26750" y="115368"/>
                </a:lnTo>
                <a:lnTo>
                  <a:pt x="26750" y="115368"/>
                </a:lnTo>
                <a:lnTo>
                  <a:pt x="17833" y="128741"/>
                </a:lnTo>
                <a:lnTo>
                  <a:pt x="8916" y="137657"/>
                </a:lnTo>
                <a:lnTo>
                  <a:pt x="8916" y="146573"/>
                </a:lnTo>
                <a:lnTo>
                  <a:pt x="8916" y="146573"/>
                </a:lnTo>
                <a:lnTo>
                  <a:pt x="17833" y="151030"/>
                </a:lnTo>
                <a:lnTo>
                  <a:pt x="40125" y="155488"/>
                </a:lnTo>
                <a:lnTo>
                  <a:pt x="66875" y="164225"/>
                </a:lnTo>
                <a:lnTo>
                  <a:pt x="129293" y="173141"/>
                </a:lnTo>
                <a:lnTo>
                  <a:pt x="147127" y="151030"/>
                </a:lnTo>
                <a:lnTo>
                  <a:pt x="169419" y="124283"/>
                </a:lnTo>
                <a:lnTo>
                  <a:pt x="196169" y="66510"/>
                </a:lnTo>
                <a:lnTo>
                  <a:pt x="173877" y="44399"/>
                </a:lnTo>
                <a:lnTo>
                  <a:pt x="142668" y="31026"/>
                </a:lnTo>
                <a:lnTo>
                  <a:pt x="138210" y="0"/>
                </a:lnTo>
                <a:lnTo>
                  <a:pt x="53500" y="4279"/>
                </a:lnTo>
              </a:path>
            </a:pathLst>
          </a:custGeom>
          <a:solidFill>
            <a:srgbClr val="99D3D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3"/>
          <p:cNvSpPr/>
          <p:nvPr/>
        </p:nvSpPr>
        <p:spPr>
          <a:xfrm>
            <a:off x="650992" y="1683837"/>
            <a:ext cx="1997417" cy="2323680"/>
          </a:xfrm>
          <a:custGeom>
            <a:avLst/>
            <a:gdLst>
              <a:gd name="connsiteX0" fmla="*/ 1943916 w 1997417"/>
              <a:gd name="connsiteY0" fmla="*/ 1799388 h 2323680"/>
              <a:gd name="connsiteX1" fmla="*/ 1943916 w 1997417"/>
              <a:gd name="connsiteY1" fmla="*/ 1799388 h 2323680"/>
              <a:gd name="connsiteX2" fmla="*/ 1930541 w 1997417"/>
              <a:gd name="connsiteY2" fmla="*/ 1777170 h 2323680"/>
              <a:gd name="connsiteX3" fmla="*/ 1930541 w 1997417"/>
              <a:gd name="connsiteY3" fmla="*/ 1777170 h 2323680"/>
              <a:gd name="connsiteX4" fmla="*/ 1952833 w 1997417"/>
              <a:gd name="connsiteY4" fmla="*/ 1772730 h 2323680"/>
              <a:gd name="connsiteX5" fmla="*/ 1997417 w 1997417"/>
              <a:gd name="connsiteY5" fmla="*/ 1674979 h 2323680"/>
              <a:gd name="connsiteX6" fmla="*/ 1997417 w 1997417"/>
              <a:gd name="connsiteY6" fmla="*/ 1674979 h 2323680"/>
              <a:gd name="connsiteX7" fmla="*/ 1975125 w 1997417"/>
              <a:gd name="connsiteY7" fmla="*/ 1626103 h 2323680"/>
              <a:gd name="connsiteX8" fmla="*/ 1975125 w 1997417"/>
              <a:gd name="connsiteY8" fmla="*/ 1626103 h 2323680"/>
              <a:gd name="connsiteX9" fmla="*/ 1984042 w 1997417"/>
              <a:gd name="connsiteY9" fmla="*/ 1599445 h 2323680"/>
              <a:gd name="connsiteX10" fmla="*/ 1984042 w 1997417"/>
              <a:gd name="connsiteY10" fmla="*/ 1541690 h 2323680"/>
              <a:gd name="connsiteX11" fmla="*/ 1952833 w 1997417"/>
              <a:gd name="connsiteY11" fmla="*/ 1470597 h 2323680"/>
              <a:gd name="connsiteX12" fmla="*/ 1890415 w 1997417"/>
              <a:gd name="connsiteY12" fmla="*/ 1448379 h 2323680"/>
              <a:gd name="connsiteX13" fmla="*/ 1890415 w 1997417"/>
              <a:gd name="connsiteY13" fmla="*/ 1448379 h 2323680"/>
              <a:gd name="connsiteX14" fmla="*/ 1885957 w 1997417"/>
              <a:gd name="connsiteY14" fmla="*/ 1448379 h 2323680"/>
              <a:gd name="connsiteX15" fmla="*/ 1885957 w 1997417"/>
              <a:gd name="connsiteY15" fmla="*/ 1448379 h 2323680"/>
              <a:gd name="connsiteX16" fmla="*/ 1859206 w 1997417"/>
              <a:gd name="connsiteY16" fmla="*/ 1426161 h 2323680"/>
              <a:gd name="connsiteX17" fmla="*/ 1787872 w 1997417"/>
              <a:gd name="connsiteY17" fmla="*/ 1426161 h 2323680"/>
              <a:gd name="connsiteX18" fmla="*/ 1787872 w 1997417"/>
              <a:gd name="connsiteY18" fmla="*/ 1426161 h 2323680"/>
              <a:gd name="connsiteX19" fmla="*/ 1783413 w 1997417"/>
              <a:gd name="connsiteY19" fmla="*/ 1430619 h 2323680"/>
              <a:gd name="connsiteX20" fmla="*/ 1783413 w 1997417"/>
              <a:gd name="connsiteY20" fmla="*/ 1430619 h 2323680"/>
              <a:gd name="connsiteX21" fmla="*/ 1756663 w 1997417"/>
              <a:gd name="connsiteY21" fmla="*/ 1390624 h 2323680"/>
              <a:gd name="connsiteX22" fmla="*/ 1756663 w 1997417"/>
              <a:gd name="connsiteY22" fmla="*/ 1390624 h 2323680"/>
              <a:gd name="connsiteX23" fmla="*/ 1778955 w 1997417"/>
              <a:gd name="connsiteY23" fmla="*/ 1390624 h 2323680"/>
              <a:gd name="connsiteX24" fmla="*/ 1716538 w 1997417"/>
              <a:gd name="connsiteY24" fmla="*/ 1261775 h 2323680"/>
              <a:gd name="connsiteX25" fmla="*/ 1716538 w 1997417"/>
              <a:gd name="connsiteY25" fmla="*/ 1261775 h 2323680"/>
              <a:gd name="connsiteX26" fmla="*/ 1685329 w 1997417"/>
              <a:gd name="connsiteY26" fmla="*/ 1248437 h 2323680"/>
              <a:gd name="connsiteX27" fmla="*/ 1685329 w 1997417"/>
              <a:gd name="connsiteY27" fmla="*/ 1248437 h 2323680"/>
              <a:gd name="connsiteX28" fmla="*/ 1685329 w 1997417"/>
              <a:gd name="connsiteY28" fmla="*/ 1235117 h 2323680"/>
              <a:gd name="connsiteX29" fmla="*/ 1680870 w 1997417"/>
              <a:gd name="connsiteY29" fmla="*/ 1190682 h 2323680"/>
              <a:gd name="connsiteX30" fmla="*/ 1680870 w 1997417"/>
              <a:gd name="connsiteY30" fmla="*/ 1190682 h 2323680"/>
              <a:gd name="connsiteX31" fmla="*/ 1654120 w 1997417"/>
              <a:gd name="connsiteY31" fmla="*/ 1150686 h 2323680"/>
              <a:gd name="connsiteX32" fmla="*/ 1654120 w 1997417"/>
              <a:gd name="connsiteY32" fmla="*/ 1150686 h 2323680"/>
              <a:gd name="connsiteX33" fmla="*/ 1654120 w 1997417"/>
              <a:gd name="connsiteY33" fmla="*/ 1110709 h 2323680"/>
              <a:gd name="connsiteX34" fmla="*/ 1654120 w 1997417"/>
              <a:gd name="connsiteY34" fmla="*/ 1110709 h 2323680"/>
              <a:gd name="connsiteX35" fmla="*/ 1605077 w 1997417"/>
              <a:gd name="connsiteY35" fmla="*/ 1084051 h 2323680"/>
              <a:gd name="connsiteX36" fmla="*/ 1605077 w 1997417"/>
              <a:gd name="connsiteY36" fmla="*/ 1084051 h 2323680"/>
              <a:gd name="connsiteX37" fmla="*/ 1582732 w 1997417"/>
              <a:gd name="connsiteY37" fmla="*/ 1066273 h 2323680"/>
              <a:gd name="connsiteX38" fmla="*/ 1582732 w 1997417"/>
              <a:gd name="connsiteY38" fmla="*/ 1066273 h 2323680"/>
              <a:gd name="connsiteX39" fmla="*/ 1547065 w 1997417"/>
              <a:gd name="connsiteY39" fmla="*/ 1030735 h 2323680"/>
              <a:gd name="connsiteX40" fmla="*/ 1547065 w 1997417"/>
              <a:gd name="connsiteY40" fmla="*/ 1030735 h 2323680"/>
              <a:gd name="connsiteX41" fmla="*/ 1524773 w 1997417"/>
              <a:gd name="connsiteY41" fmla="*/ 1030735 h 2323680"/>
              <a:gd name="connsiteX42" fmla="*/ 1524773 w 1997417"/>
              <a:gd name="connsiteY42" fmla="*/ 1030735 h 2323680"/>
              <a:gd name="connsiteX43" fmla="*/ 1515856 w 1997417"/>
              <a:gd name="connsiteY43" fmla="*/ 1004078 h 2323680"/>
              <a:gd name="connsiteX44" fmla="*/ 1515856 w 1997417"/>
              <a:gd name="connsiteY44" fmla="*/ 1004078 h 2323680"/>
              <a:gd name="connsiteX45" fmla="*/ 1502481 w 1997417"/>
              <a:gd name="connsiteY45" fmla="*/ 972962 h 2323680"/>
              <a:gd name="connsiteX46" fmla="*/ 1502481 w 1997417"/>
              <a:gd name="connsiteY46" fmla="*/ 972962 h 2323680"/>
              <a:gd name="connsiteX47" fmla="*/ 1506939 w 1997417"/>
              <a:gd name="connsiteY47" fmla="*/ 959642 h 2323680"/>
              <a:gd name="connsiteX48" fmla="*/ 1493564 w 1997417"/>
              <a:gd name="connsiteY48" fmla="*/ 897447 h 2323680"/>
              <a:gd name="connsiteX49" fmla="*/ 1493564 w 1997417"/>
              <a:gd name="connsiteY49" fmla="*/ 897447 h 2323680"/>
              <a:gd name="connsiteX50" fmla="*/ 1480189 w 1997417"/>
              <a:gd name="connsiteY50" fmla="*/ 888549 h 2323680"/>
              <a:gd name="connsiteX51" fmla="*/ 1480189 w 1997417"/>
              <a:gd name="connsiteY51" fmla="*/ 888549 h 2323680"/>
              <a:gd name="connsiteX52" fmla="*/ 1484647 w 1997417"/>
              <a:gd name="connsiteY52" fmla="*/ 866331 h 2323680"/>
              <a:gd name="connsiteX53" fmla="*/ 1448980 w 1997417"/>
              <a:gd name="connsiteY53" fmla="*/ 813016 h 2323680"/>
              <a:gd name="connsiteX54" fmla="*/ 1448980 w 1997417"/>
              <a:gd name="connsiteY54" fmla="*/ 813016 h 2323680"/>
              <a:gd name="connsiteX55" fmla="*/ 1431146 w 1997417"/>
              <a:gd name="connsiteY55" fmla="*/ 790798 h 2323680"/>
              <a:gd name="connsiteX56" fmla="*/ 1431146 w 1997417"/>
              <a:gd name="connsiteY56" fmla="*/ 790798 h 2323680"/>
              <a:gd name="connsiteX57" fmla="*/ 1431146 w 1997417"/>
              <a:gd name="connsiteY57" fmla="*/ 786358 h 2323680"/>
              <a:gd name="connsiteX58" fmla="*/ 1404396 w 1997417"/>
              <a:gd name="connsiteY58" fmla="*/ 706474 h 2323680"/>
              <a:gd name="connsiteX59" fmla="*/ 1404396 w 1997417"/>
              <a:gd name="connsiteY59" fmla="*/ 706474 h 2323680"/>
              <a:gd name="connsiteX60" fmla="*/ 1346437 w 1997417"/>
              <a:gd name="connsiteY60" fmla="*/ 693100 h 2323680"/>
              <a:gd name="connsiteX61" fmla="*/ 1346437 w 1997417"/>
              <a:gd name="connsiteY61" fmla="*/ 693100 h 2323680"/>
              <a:gd name="connsiteX62" fmla="*/ 1315228 w 1997417"/>
              <a:gd name="connsiteY62" fmla="*/ 670811 h 2323680"/>
              <a:gd name="connsiteX63" fmla="*/ 1315228 w 1997417"/>
              <a:gd name="connsiteY63" fmla="*/ 670811 h 2323680"/>
              <a:gd name="connsiteX64" fmla="*/ 1319686 w 1997417"/>
              <a:gd name="connsiteY64" fmla="*/ 648701 h 2323680"/>
              <a:gd name="connsiteX65" fmla="*/ 1319686 w 1997417"/>
              <a:gd name="connsiteY65" fmla="*/ 648701 h 2323680"/>
              <a:gd name="connsiteX66" fmla="*/ 1315228 w 1997417"/>
              <a:gd name="connsiteY66" fmla="*/ 644243 h 2323680"/>
              <a:gd name="connsiteX67" fmla="*/ 1315228 w 1997417"/>
              <a:gd name="connsiteY67" fmla="*/ 644243 h 2323680"/>
              <a:gd name="connsiteX68" fmla="*/ 1324145 w 1997417"/>
              <a:gd name="connsiteY68" fmla="*/ 626412 h 2323680"/>
              <a:gd name="connsiteX69" fmla="*/ 1350895 w 1997417"/>
              <a:gd name="connsiteY69" fmla="*/ 582012 h 2323680"/>
              <a:gd name="connsiteX70" fmla="*/ 1373187 w 1997417"/>
              <a:gd name="connsiteY70" fmla="*/ 533154 h 2323680"/>
              <a:gd name="connsiteX71" fmla="*/ 1373187 w 1997417"/>
              <a:gd name="connsiteY71" fmla="*/ 533154 h 2323680"/>
              <a:gd name="connsiteX72" fmla="*/ 1373187 w 1997417"/>
              <a:gd name="connsiteY72" fmla="*/ 515323 h 2323680"/>
              <a:gd name="connsiteX73" fmla="*/ 1373187 w 1997417"/>
              <a:gd name="connsiteY73" fmla="*/ 515323 h 2323680"/>
              <a:gd name="connsiteX74" fmla="*/ 1395479 w 1997417"/>
              <a:gd name="connsiteY74" fmla="*/ 501949 h 2323680"/>
              <a:gd name="connsiteX75" fmla="*/ 1395479 w 1997417"/>
              <a:gd name="connsiteY75" fmla="*/ 501949 h 2323680"/>
              <a:gd name="connsiteX76" fmla="*/ 1399937 w 1997417"/>
              <a:gd name="connsiteY76" fmla="*/ 466465 h 2323680"/>
              <a:gd name="connsiteX77" fmla="*/ 1399937 w 1997417"/>
              <a:gd name="connsiteY77" fmla="*/ 466465 h 2323680"/>
              <a:gd name="connsiteX78" fmla="*/ 1431146 w 1997417"/>
              <a:gd name="connsiteY78" fmla="*/ 453092 h 2323680"/>
              <a:gd name="connsiteX79" fmla="*/ 1431146 w 1997417"/>
              <a:gd name="connsiteY79" fmla="*/ 453092 h 2323680"/>
              <a:gd name="connsiteX80" fmla="*/ 1431146 w 1997417"/>
              <a:gd name="connsiteY80" fmla="*/ 413150 h 2323680"/>
              <a:gd name="connsiteX81" fmla="*/ 1431146 w 1997417"/>
              <a:gd name="connsiteY81" fmla="*/ 413150 h 2323680"/>
              <a:gd name="connsiteX82" fmla="*/ 1444522 w 1997417"/>
              <a:gd name="connsiteY82" fmla="*/ 395318 h 2323680"/>
              <a:gd name="connsiteX83" fmla="*/ 1444522 w 1997417"/>
              <a:gd name="connsiteY83" fmla="*/ 319892 h 2323680"/>
              <a:gd name="connsiteX84" fmla="*/ 1444522 w 1997417"/>
              <a:gd name="connsiteY84" fmla="*/ 319892 h 2323680"/>
              <a:gd name="connsiteX85" fmla="*/ 1395479 w 1997417"/>
              <a:gd name="connsiteY85" fmla="*/ 288687 h 2323680"/>
              <a:gd name="connsiteX86" fmla="*/ 1395479 w 1997417"/>
              <a:gd name="connsiteY86" fmla="*/ 288687 h 2323680"/>
              <a:gd name="connsiteX87" fmla="*/ 1355354 w 1997417"/>
              <a:gd name="connsiteY87" fmla="*/ 257661 h 2323680"/>
              <a:gd name="connsiteX88" fmla="*/ 1292936 w 1997417"/>
              <a:gd name="connsiteY88" fmla="*/ 257661 h 2323680"/>
              <a:gd name="connsiteX89" fmla="*/ 1292936 w 1997417"/>
              <a:gd name="connsiteY89" fmla="*/ 257661 h 2323680"/>
              <a:gd name="connsiteX90" fmla="*/ 1270644 w 1997417"/>
              <a:gd name="connsiteY90" fmla="*/ 262119 h 2323680"/>
              <a:gd name="connsiteX91" fmla="*/ 1270644 w 1997417"/>
              <a:gd name="connsiteY91" fmla="*/ 262119 h 2323680"/>
              <a:gd name="connsiteX92" fmla="*/ 1243893 w 1997417"/>
              <a:gd name="connsiteY92" fmla="*/ 262119 h 2323680"/>
              <a:gd name="connsiteX93" fmla="*/ 1243893 w 1997417"/>
              <a:gd name="connsiteY93" fmla="*/ 262119 h 2323680"/>
              <a:gd name="connsiteX94" fmla="*/ 1208226 w 1997417"/>
              <a:gd name="connsiteY94" fmla="*/ 244288 h 2323680"/>
              <a:gd name="connsiteX95" fmla="*/ 1208226 w 1997417"/>
              <a:gd name="connsiteY95" fmla="*/ 244288 h 2323680"/>
              <a:gd name="connsiteX96" fmla="*/ 1177018 w 1997417"/>
              <a:gd name="connsiteY96" fmla="*/ 244288 h 2323680"/>
              <a:gd name="connsiteX97" fmla="*/ 1177018 w 1997417"/>
              <a:gd name="connsiteY97" fmla="*/ 244288 h 2323680"/>
              <a:gd name="connsiteX98" fmla="*/ 1190393 w 1997417"/>
              <a:gd name="connsiteY98" fmla="*/ 226456 h 2323680"/>
              <a:gd name="connsiteX99" fmla="*/ 1190393 w 1997417"/>
              <a:gd name="connsiteY99" fmla="*/ 226456 h 2323680"/>
              <a:gd name="connsiteX100" fmla="*/ 1194851 w 1997417"/>
              <a:gd name="connsiteY100" fmla="*/ 217719 h 2323680"/>
              <a:gd name="connsiteX101" fmla="*/ 1194851 w 1997417"/>
              <a:gd name="connsiteY101" fmla="*/ 217719 h 2323680"/>
              <a:gd name="connsiteX102" fmla="*/ 1239435 w 1997417"/>
              <a:gd name="connsiteY102" fmla="*/ 213261 h 2323680"/>
              <a:gd name="connsiteX103" fmla="*/ 1284019 w 1997417"/>
              <a:gd name="connsiteY103" fmla="*/ 124283 h 2323680"/>
              <a:gd name="connsiteX104" fmla="*/ 1284019 w 1997417"/>
              <a:gd name="connsiteY104" fmla="*/ 124283 h 2323680"/>
              <a:gd name="connsiteX105" fmla="*/ 1275102 w 1997417"/>
              <a:gd name="connsiteY105" fmla="*/ 111088 h 2323680"/>
              <a:gd name="connsiteX106" fmla="*/ 1275102 w 1997417"/>
              <a:gd name="connsiteY106" fmla="*/ 111088 h 2323680"/>
              <a:gd name="connsiteX107" fmla="*/ 1301853 w 1997417"/>
              <a:gd name="connsiteY107" fmla="*/ 70968 h 2323680"/>
              <a:gd name="connsiteX108" fmla="*/ 1190393 w 1997417"/>
              <a:gd name="connsiteY108" fmla="*/ 0 h 2323680"/>
              <a:gd name="connsiteX109" fmla="*/ 1159184 w 1997417"/>
              <a:gd name="connsiteY109" fmla="*/ 13195 h 2323680"/>
              <a:gd name="connsiteX110" fmla="*/ 1159184 w 1997417"/>
              <a:gd name="connsiteY110" fmla="*/ 13195 h 2323680"/>
              <a:gd name="connsiteX111" fmla="*/ 1127975 w 1997417"/>
              <a:gd name="connsiteY111" fmla="*/ 26568 h 2323680"/>
              <a:gd name="connsiteX112" fmla="*/ 1114600 w 1997417"/>
              <a:gd name="connsiteY112" fmla="*/ 26568 h 2323680"/>
              <a:gd name="connsiteX113" fmla="*/ 1114600 w 1997417"/>
              <a:gd name="connsiteY113" fmla="*/ 26568 h 2323680"/>
              <a:gd name="connsiteX114" fmla="*/ 1070016 w 1997417"/>
              <a:gd name="connsiteY114" fmla="*/ 4457 h 2323680"/>
              <a:gd name="connsiteX115" fmla="*/ 1070016 w 1997417"/>
              <a:gd name="connsiteY115" fmla="*/ 4457 h 2323680"/>
              <a:gd name="connsiteX116" fmla="*/ 1029890 w 1997417"/>
              <a:gd name="connsiteY116" fmla="*/ 26568 h 2323680"/>
              <a:gd name="connsiteX117" fmla="*/ 1029890 w 1997417"/>
              <a:gd name="connsiteY117" fmla="*/ 26568 h 2323680"/>
              <a:gd name="connsiteX118" fmla="*/ 1025432 w 1997417"/>
              <a:gd name="connsiteY118" fmla="*/ 26568 h 2323680"/>
              <a:gd name="connsiteX119" fmla="*/ 1025432 w 1997417"/>
              <a:gd name="connsiteY119" fmla="*/ 26568 h 2323680"/>
              <a:gd name="connsiteX120" fmla="*/ 980848 w 1997417"/>
              <a:gd name="connsiteY120" fmla="*/ 8737 h 2323680"/>
              <a:gd name="connsiteX121" fmla="*/ 905055 w 1997417"/>
              <a:gd name="connsiteY121" fmla="*/ 26568 h 2323680"/>
              <a:gd name="connsiteX122" fmla="*/ 905055 w 1997417"/>
              <a:gd name="connsiteY122" fmla="*/ 26568 h 2323680"/>
              <a:gd name="connsiteX123" fmla="*/ 887221 w 1997417"/>
              <a:gd name="connsiteY123" fmla="*/ 115368 h 2323680"/>
              <a:gd name="connsiteX124" fmla="*/ 887221 w 1997417"/>
              <a:gd name="connsiteY124" fmla="*/ 115368 h 2323680"/>
              <a:gd name="connsiteX125" fmla="*/ 882763 w 1997417"/>
              <a:gd name="connsiteY125" fmla="*/ 133199 h 2323680"/>
              <a:gd name="connsiteX126" fmla="*/ 878305 w 1997417"/>
              <a:gd name="connsiteY126" fmla="*/ 137657 h 2323680"/>
              <a:gd name="connsiteX127" fmla="*/ 851554 w 1997417"/>
              <a:gd name="connsiteY127" fmla="*/ 22110 h 2323680"/>
              <a:gd name="connsiteX128" fmla="*/ 793595 w 1997417"/>
              <a:gd name="connsiteY128" fmla="*/ 31026 h 2323680"/>
              <a:gd name="connsiteX129" fmla="*/ 749011 w 1997417"/>
              <a:gd name="connsiteY129" fmla="*/ 35484 h 2323680"/>
              <a:gd name="connsiteX130" fmla="*/ 749011 w 1997417"/>
              <a:gd name="connsiteY130" fmla="*/ 35484 h 2323680"/>
              <a:gd name="connsiteX131" fmla="*/ 708885 w 1997417"/>
              <a:gd name="connsiteY131" fmla="*/ 70968 h 2323680"/>
              <a:gd name="connsiteX132" fmla="*/ 708885 w 1997417"/>
              <a:gd name="connsiteY132" fmla="*/ 70968 h 2323680"/>
              <a:gd name="connsiteX133" fmla="*/ 650926 w 1997417"/>
              <a:gd name="connsiteY133" fmla="*/ 79883 h 2323680"/>
              <a:gd name="connsiteX134" fmla="*/ 650926 w 1997417"/>
              <a:gd name="connsiteY134" fmla="*/ 79883 h 2323680"/>
              <a:gd name="connsiteX135" fmla="*/ 650926 w 1997417"/>
              <a:gd name="connsiteY135" fmla="*/ 88799 h 2323680"/>
              <a:gd name="connsiteX136" fmla="*/ 650926 w 1997417"/>
              <a:gd name="connsiteY136" fmla="*/ 88799 h 2323680"/>
              <a:gd name="connsiteX137" fmla="*/ 628634 w 1997417"/>
              <a:gd name="connsiteY137" fmla="*/ 84341 h 2323680"/>
              <a:gd name="connsiteX138" fmla="*/ 615259 w 1997417"/>
              <a:gd name="connsiteY138" fmla="*/ 177599 h 2323680"/>
              <a:gd name="connsiteX139" fmla="*/ 615259 w 1997417"/>
              <a:gd name="connsiteY139" fmla="*/ 230914 h 2323680"/>
              <a:gd name="connsiteX140" fmla="*/ 557300 w 1997417"/>
              <a:gd name="connsiteY140" fmla="*/ 262119 h 2323680"/>
              <a:gd name="connsiteX141" fmla="*/ 530549 w 1997417"/>
              <a:gd name="connsiteY141" fmla="*/ 359834 h 2323680"/>
              <a:gd name="connsiteX142" fmla="*/ 530549 w 1997417"/>
              <a:gd name="connsiteY142" fmla="*/ 359834 h 2323680"/>
              <a:gd name="connsiteX143" fmla="*/ 548383 w 1997417"/>
              <a:gd name="connsiteY143" fmla="*/ 364292 h 2323680"/>
              <a:gd name="connsiteX144" fmla="*/ 548383 w 1997417"/>
              <a:gd name="connsiteY144" fmla="*/ 364292 h 2323680"/>
              <a:gd name="connsiteX145" fmla="*/ 543924 w 1997417"/>
              <a:gd name="connsiteY145" fmla="*/ 399776 h 2323680"/>
              <a:gd name="connsiteX146" fmla="*/ 543924 w 1997417"/>
              <a:gd name="connsiteY146" fmla="*/ 399776 h 2323680"/>
              <a:gd name="connsiteX147" fmla="*/ 543924 w 1997417"/>
              <a:gd name="connsiteY147" fmla="*/ 413150 h 2323680"/>
              <a:gd name="connsiteX148" fmla="*/ 543924 w 1997417"/>
              <a:gd name="connsiteY148" fmla="*/ 413150 h 2323680"/>
              <a:gd name="connsiteX149" fmla="*/ 512716 w 1997417"/>
              <a:gd name="connsiteY149" fmla="*/ 439718 h 2323680"/>
              <a:gd name="connsiteX150" fmla="*/ 526091 w 1997417"/>
              <a:gd name="connsiteY150" fmla="*/ 542070 h 2323680"/>
              <a:gd name="connsiteX151" fmla="*/ 650926 w 1997417"/>
              <a:gd name="connsiteY151" fmla="*/ 604123 h 2323680"/>
              <a:gd name="connsiteX152" fmla="*/ 650926 w 1997417"/>
              <a:gd name="connsiteY152" fmla="*/ 604123 h 2323680"/>
              <a:gd name="connsiteX153" fmla="*/ 664301 w 1997417"/>
              <a:gd name="connsiteY153" fmla="*/ 515323 h 2323680"/>
              <a:gd name="connsiteX154" fmla="*/ 664301 w 1997417"/>
              <a:gd name="connsiteY154" fmla="*/ 515323 h 2323680"/>
              <a:gd name="connsiteX155" fmla="*/ 695510 w 1997417"/>
              <a:gd name="connsiteY155" fmla="*/ 497492 h 2323680"/>
              <a:gd name="connsiteX156" fmla="*/ 695510 w 1997417"/>
              <a:gd name="connsiteY156" fmla="*/ 497492 h 2323680"/>
              <a:gd name="connsiteX157" fmla="*/ 704427 w 1997417"/>
              <a:gd name="connsiteY157" fmla="*/ 524238 h 2323680"/>
              <a:gd name="connsiteX158" fmla="*/ 704427 w 1997417"/>
              <a:gd name="connsiteY158" fmla="*/ 524238 h 2323680"/>
              <a:gd name="connsiteX159" fmla="*/ 686593 w 1997417"/>
              <a:gd name="connsiteY159" fmla="*/ 537612 h 2323680"/>
              <a:gd name="connsiteX160" fmla="*/ 686593 w 1997417"/>
              <a:gd name="connsiteY160" fmla="*/ 537612 h 2323680"/>
              <a:gd name="connsiteX161" fmla="*/ 699969 w 1997417"/>
              <a:gd name="connsiteY161" fmla="*/ 617496 h 2323680"/>
              <a:gd name="connsiteX162" fmla="*/ 699969 w 1997417"/>
              <a:gd name="connsiteY162" fmla="*/ 617496 h 2323680"/>
              <a:gd name="connsiteX163" fmla="*/ 691052 w 1997417"/>
              <a:gd name="connsiteY163" fmla="*/ 626412 h 2323680"/>
              <a:gd name="connsiteX164" fmla="*/ 691052 w 1997417"/>
              <a:gd name="connsiteY164" fmla="*/ 626412 h 2323680"/>
              <a:gd name="connsiteX165" fmla="*/ 699969 w 1997417"/>
              <a:gd name="connsiteY165" fmla="*/ 639785 h 2323680"/>
              <a:gd name="connsiteX166" fmla="*/ 699969 w 1997417"/>
              <a:gd name="connsiteY166" fmla="*/ 639785 h 2323680"/>
              <a:gd name="connsiteX167" fmla="*/ 699969 w 1997417"/>
              <a:gd name="connsiteY167" fmla="*/ 644243 h 2323680"/>
              <a:gd name="connsiteX168" fmla="*/ 699969 w 1997417"/>
              <a:gd name="connsiteY168" fmla="*/ 644243 h 2323680"/>
              <a:gd name="connsiteX169" fmla="*/ 708885 w 1997417"/>
              <a:gd name="connsiteY169" fmla="*/ 644243 h 2323680"/>
              <a:gd name="connsiteX170" fmla="*/ 708885 w 1997417"/>
              <a:gd name="connsiteY170" fmla="*/ 644243 h 2323680"/>
              <a:gd name="connsiteX171" fmla="*/ 753469 w 1997417"/>
              <a:gd name="connsiteY171" fmla="*/ 688643 h 2323680"/>
              <a:gd name="connsiteX172" fmla="*/ 753469 w 1997417"/>
              <a:gd name="connsiteY172" fmla="*/ 688643 h 2323680"/>
              <a:gd name="connsiteX173" fmla="*/ 744553 w 1997417"/>
              <a:gd name="connsiteY173" fmla="*/ 693100 h 2323680"/>
              <a:gd name="connsiteX174" fmla="*/ 744553 w 1997417"/>
              <a:gd name="connsiteY174" fmla="*/ 693100 h 2323680"/>
              <a:gd name="connsiteX175" fmla="*/ 691052 w 1997417"/>
              <a:gd name="connsiteY175" fmla="*/ 710753 h 2323680"/>
              <a:gd name="connsiteX176" fmla="*/ 655384 w 1997417"/>
              <a:gd name="connsiteY176" fmla="*/ 795238 h 2323680"/>
              <a:gd name="connsiteX177" fmla="*/ 704427 w 1997417"/>
              <a:gd name="connsiteY177" fmla="*/ 853011 h 2323680"/>
              <a:gd name="connsiteX178" fmla="*/ 704427 w 1997417"/>
              <a:gd name="connsiteY178" fmla="*/ 853011 h 2323680"/>
              <a:gd name="connsiteX179" fmla="*/ 699969 w 1997417"/>
              <a:gd name="connsiteY179" fmla="*/ 853011 h 2323680"/>
              <a:gd name="connsiteX180" fmla="*/ 699969 w 1997417"/>
              <a:gd name="connsiteY180" fmla="*/ 853011 h 2323680"/>
              <a:gd name="connsiteX181" fmla="*/ 664301 w 1997417"/>
              <a:gd name="connsiteY181" fmla="*/ 835233 h 2323680"/>
              <a:gd name="connsiteX182" fmla="*/ 592967 w 1997417"/>
              <a:gd name="connsiteY182" fmla="*/ 808576 h 2323680"/>
              <a:gd name="connsiteX183" fmla="*/ 592967 w 1997417"/>
              <a:gd name="connsiteY183" fmla="*/ 808576 h 2323680"/>
              <a:gd name="connsiteX184" fmla="*/ 566216 w 1997417"/>
              <a:gd name="connsiteY184" fmla="*/ 830794 h 2323680"/>
              <a:gd name="connsiteX185" fmla="*/ 566216 w 1997417"/>
              <a:gd name="connsiteY185" fmla="*/ 830794 h 2323680"/>
              <a:gd name="connsiteX186" fmla="*/ 561758 w 1997417"/>
              <a:gd name="connsiteY186" fmla="*/ 826354 h 2323680"/>
              <a:gd name="connsiteX187" fmla="*/ 561758 w 1997417"/>
              <a:gd name="connsiteY187" fmla="*/ 826354 h 2323680"/>
              <a:gd name="connsiteX188" fmla="*/ 526091 w 1997417"/>
              <a:gd name="connsiteY188" fmla="*/ 844113 h 2323680"/>
              <a:gd name="connsiteX189" fmla="*/ 526091 w 1997417"/>
              <a:gd name="connsiteY189" fmla="*/ 844113 h 2323680"/>
              <a:gd name="connsiteX190" fmla="*/ 450298 w 1997417"/>
              <a:gd name="connsiteY190" fmla="*/ 826354 h 2323680"/>
              <a:gd name="connsiteX191" fmla="*/ 450298 w 1997417"/>
              <a:gd name="connsiteY191" fmla="*/ 826354 h 2323680"/>
              <a:gd name="connsiteX192" fmla="*/ 441381 w 1997417"/>
              <a:gd name="connsiteY192" fmla="*/ 875229 h 2323680"/>
              <a:gd name="connsiteX193" fmla="*/ 441381 w 1997417"/>
              <a:gd name="connsiteY193" fmla="*/ 875229 h 2323680"/>
              <a:gd name="connsiteX194" fmla="*/ 392339 w 1997417"/>
              <a:gd name="connsiteY194" fmla="*/ 884109 h 2323680"/>
              <a:gd name="connsiteX195" fmla="*/ 392339 w 1997417"/>
              <a:gd name="connsiteY195" fmla="*/ 884109 h 2323680"/>
              <a:gd name="connsiteX196" fmla="*/ 387880 w 1997417"/>
              <a:gd name="connsiteY196" fmla="*/ 924105 h 2323680"/>
              <a:gd name="connsiteX197" fmla="*/ 387880 w 1997417"/>
              <a:gd name="connsiteY197" fmla="*/ 924105 h 2323680"/>
              <a:gd name="connsiteX198" fmla="*/ 361130 w 1997417"/>
              <a:gd name="connsiteY198" fmla="*/ 915207 h 2323680"/>
              <a:gd name="connsiteX199" fmla="*/ 298712 w 1997417"/>
              <a:gd name="connsiteY199" fmla="*/ 1026295 h 2323680"/>
              <a:gd name="connsiteX200" fmla="*/ 298712 w 1997417"/>
              <a:gd name="connsiteY200" fmla="*/ 1026295 h 2323680"/>
              <a:gd name="connsiteX201" fmla="*/ 312088 w 1997417"/>
              <a:gd name="connsiteY201" fmla="*/ 1048495 h 2323680"/>
              <a:gd name="connsiteX202" fmla="*/ 263045 w 1997417"/>
              <a:gd name="connsiteY202" fmla="*/ 1048495 h 2323680"/>
              <a:gd name="connsiteX203" fmla="*/ 263045 w 1997417"/>
              <a:gd name="connsiteY203" fmla="*/ 1048495 h 2323680"/>
              <a:gd name="connsiteX204" fmla="*/ 254128 w 1997417"/>
              <a:gd name="connsiteY204" fmla="*/ 1044055 h 2323680"/>
              <a:gd name="connsiteX205" fmla="*/ 245212 w 1997417"/>
              <a:gd name="connsiteY205" fmla="*/ 1035175 h 2323680"/>
              <a:gd name="connsiteX206" fmla="*/ 236295 w 1997417"/>
              <a:gd name="connsiteY206" fmla="*/ 1021838 h 2323680"/>
              <a:gd name="connsiteX207" fmla="*/ 138210 w 1997417"/>
              <a:gd name="connsiteY207" fmla="*/ 1079611 h 2323680"/>
              <a:gd name="connsiteX208" fmla="*/ 138210 w 1997417"/>
              <a:gd name="connsiteY208" fmla="*/ 1079611 h 2323680"/>
              <a:gd name="connsiteX209" fmla="*/ 138210 w 1997417"/>
              <a:gd name="connsiteY209" fmla="*/ 1106269 h 2323680"/>
              <a:gd name="connsiteX210" fmla="*/ 142668 w 1997417"/>
              <a:gd name="connsiteY210" fmla="*/ 1141806 h 2323680"/>
              <a:gd name="connsiteX211" fmla="*/ 142668 w 1997417"/>
              <a:gd name="connsiteY211" fmla="*/ 1141806 h 2323680"/>
              <a:gd name="connsiteX212" fmla="*/ 138210 w 1997417"/>
              <a:gd name="connsiteY212" fmla="*/ 1141806 h 2323680"/>
              <a:gd name="connsiteX213" fmla="*/ 138210 w 1997417"/>
              <a:gd name="connsiteY213" fmla="*/ 1141806 h 2323680"/>
              <a:gd name="connsiteX214" fmla="*/ 111460 w 1997417"/>
              <a:gd name="connsiteY214" fmla="*/ 1199562 h 2323680"/>
              <a:gd name="connsiteX215" fmla="*/ 111460 w 1997417"/>
              <a:gd name="connsiteY215" fmla="*/ 1199562 h 2323680"/>
              <a:gd name="connsiteX216" fmla="*/ 120376 w 1997417"/>
              <a:gd name="connsiteY216" fmla="*/ 1208459 h 2323680"/>
              <a:gd name="connsiteX217" fmla="*/ 120376 w 1997417"/>
              <a:gd name="connsiteY217" fmla="*/ 1208459 h 2323680"/>
              <a:gd name="connsiteX218" fmla="*/ 115918 w 1997417"/>
              <a:gd name="connsiteY218" fmla="*/ 1208459 h 2323680"/>
              <a:gd name="connsiteX219" fmla="*/ 115918 w 1997417"/>
              <a:gd name="connsiteY219" fmla="*/ 1208459 h 2323680"/>
              <a:gd name="connsiteX220" fmla="*/ 124835 w 1997417"/>
              <a:gd name="connsiteY220" fmla="*/ 1248437 h 2323680"/>
              <a:gd name="connsiteX221" fmla="*/ 124835 w 1997417"/>
              <a:gd name="connsiteY221" fmla="*/ 1248437 h 2323680"/>
              <a:gd name="connsiteX222" fmla="*/ 107001 w 1997417"/>
              <a:gd name="connsiteY222" fmla="*/ 1266215 h 2323680"/>
              <a:gd name="connsiteX223" fmla="*/ 93626 w 1997417"/>
              <a:gd name="connsiteY223" fmla="*/ 1283993 h 2323680"/>
              <a:gd name="connsiteX224" fmla="*/ 93626 w 1997417"/>
              <a:gd name="connsiteY224" fmla="*/ 1283993 h 2323680"/>
              <a:gd name="connsiteX225" fmla="*/ 111460 w 1997417"/>
              <a:gd name="connsiteY225" fmla="*/ 1341748 h 2323680"/>
              <a:gd name="connsiteX226" fmla="*/ 111460 w 1997417"/>
              <a:gd name="connsiteY226" fmla="*/ 1341748 h 2323680"/>
              <a:gd name="connsiteX227" fmla="*/ 124835 w 1997417"/>
              <a:gd name="connsiteY227" fmla="*/ 1355086 h 2323680"/>
              <a:gd name="connsiteX228" fmla="*/ 151585 w 1997417"/>
              <a:gd name="connsiteY228" fmla="*/ 1386184 h 2323680"/>
              <a:gd name="connsiteX229" fmla="*/ 196169 w 1997417"/>
              <a:gd name="connsiteY229" fmla="*/ 1430619 h 2323680"/>
              <a:gd name="connsiteX230" fmla="*/ 196169 w 1997417"/>
              <a:gd name="connsiteY230" fmla="*/ 1430619 h 2323680"/>
              <a:gd name="connsiteX231" fmla="*/ 191711 w 1997417"/>
              <a:gd name="connsiteY231" fmla="*/ 1443939 h 2323680"/>
              <a:gd name="connsiteX232" fmla="*/ 191711 w 1997417"/>
              <a:gd name="connsiteY232" fmla="*/ 1443939 h 2323680"/>
              <a:gd name="connsiteX233" fmla="*/ 160502 w 1997417"/>
              <a:gd name="connsiteY233" fmla="*/ 1470597 h 2323680"/>
              <a:gd name="connsiteX234" fmla="*/ 160502 w 1997417"/>
              <a:gd name="connsiteY234" fmla="*/ 1470597 h 2323680"/>
              <a:gd name="connsiteX235" fmla="*/ 120376 w 1997417"/>
              <a:gd name="connsiteY235" fmla="*/ 1532810 h 2323680"/>
              <a:gd name="connsiteX236" fmla="*/ 120376 w 1997417"/>
              <a:gd name="connsiteY236" fmla="*/ 1532810 h 2323680"/>
              <a:gd name="connsiteX237" fmla="*/ 89168 w 1997417"/>
              <a:gd name="connsiteY237" fmla="*/ 1541690 h 2323680"/>
              <a:gd name="connsiteX238" fmla="*/ 89168 w 1997417"/>
              <a:gd name="connsiteY238" fmla="*/ 1541690 h 2323680"/>
              <a:gd name="connsiteX239" fmla="*/ 89168 w 1997417"/>
              <a:gd name="connsiteY239" fmla="*/ 1563908 h 2323680"/>
              <a:gd name="connsiteX240" fmla="*/ 89168 w 1997417"/>
              <a:gd name="connsiteY240" fmla="*/ 1563908 h 2323680"/>
              <a:gd name="connsiteX241" fmla="*/ 13375 w 1997417"/>
              <a:gd name="connsiteY241" fmla="*/ 1599445 h 2323680"/>
              <a:gd name="connsiteX242" fmla="*/ 13375 w 1997417"/>
              <a:gd name="connsiteY242" fmla="*/ 1599445 h 2323680"/>
              <a:gd name="connsiteX243" fmla="*/ 26750 w 1997417"/>
              <a:gd name="connsiteY243" fmla="*/ 1683859 h 2323680"/>
              <a:gd name="connsiteX244" fmla="*/ 26750 w 1997417"/>
              <a:gd name="connsiteY244" fmla="*/ 1683859 h 2323680"/>
              <a:gd name="connsiteX245" fmla="*/ 0 w 1997417"/>
              <a:gd name="connsiteY245" fmla="*/ 1741632 h 2323680"/>
              <a:gd name="connsiteX246" fmla="*/ 0 w 1997417"/>
              <a:gd name="connsiteY246" fmla="*/ 1741632 h 2323680"/>
              <a:gd name="connsiteX247" fmla="*/ 22292 w 1997417"/>
              <a:gd name="connsiteY247" fmla="*/ 1754952 h 2323680"/>
              <a:gd name="connsiteX248" fmla="*/ 22292 w 1997417"/>
              <a:gd name="connsiteY248" fmla="*/ 1754952 h 2323680"/>
              <a:gd name="connsiteX249" fmla="*/ 4458 w 1997417"/>
              <a:gd name="connsiteY249" fmla="*/ 1786067 h 2323680"/>
              <a:gd name="connsiteX250" fmla="*/ 4458 w 1997417"/>
              <a:gd name="connsiteY250" fmla="*/ 1786067 h 2323680"/>
              <a:gd name="connsiteX251" fmla="*/ 66876 w 1997417"/>
              <a:gd name="connsiteY251" fmla="*/ 1817165 h 2323680"/>
              <a:gd name="connsiteX252" fmla="*/ 66876 w 1997417"/>
              <a:gd name="connsiteY252" fmla="*/ 1817165 h 2323680"/>
              <a:gd name="connsiteX253" fmla="*/ 44584 w 1997417"/>
              <a:gd name="connsiteY253" fmla="*/ 1857143 h 2323680"/>
              <a:gd name="connsiteX254" fmla="*/ 151585 w 1997417"/>
              <a:gd name="connsiteY254" fmla="*/ 1897139 h 2323680"/>
              <a:gd name="connsiteX255" fmla="*/ 151585 w 1997417"/>
              <a:gd name="connsiteY255" fmla="*/ 1897139 h 2323680"/>
              <a:gd name="connsiteX256" fmla="*/ 200628 w 1997417"/>
              <a:gd name="connsiteY256" fmla="*/ 1892699 h 2323680"/>
              <a:gd name="connsiteX257" fmla="*/ 200628 w 1997417"/>
              <a:gd name="connsiteY257" fmla="*/ 1892699 h 2323680"/>
              <a:gd name="connsiteX258" fmla="*/ 263045 w 1997417"/>
              <a:gd name="connsiteY258" fmla="*/ 1892699 h 2323680"/>
              <a:gd name="connsiteX259" fmla="*/ 263045 w 1997417"/>
              <a:gd name="connsiteY259" fmla="*/ 1892699 h 2323680"/>
              <a:gd name="connsiteX260" fmla="*/ 316546 w 1997417"/>
              <a:gd name="connsiteY260" fmla="*/ 1879361 h 2323680"/>
              <a:gd name="connsiteX261" fmla="*/ 316546 w 1997417"/>
              <a:gd name="connsiteY261" fmla="*/ 1879361 h 2323680"/>
              <a:gd name="connsiteX262" fmla="*/ 432464 w 1997417"/>
              <a:gd name="connsiteY262" fmla="*/ 1857143 h 2323680"/>
              <a:gd name="connsiteX263" fmla="*/ 432464 w 1997417"/>
              <a:gd name="connsiteY263" fmla="*/ 1857143 h 2323680"/>
              <a:gd name="connsiteX264" fmla="*/ 436923 w 1997417"/>
              <a:gd name="connsiteY264" fmla="*/ 1839383 h 2323680"/>
              <a:gd name="connsiteX265" fmla="*/ 436923 w 1997417"/>
              <a:gd name="connsiteY265" fmla="*/ 1839383 h 2323680"/>
              <a:gd name="connsiteX266" fmla="*/ 477048 w 1997417"/>
              <a:gd name="connsiteY266" fmla="*/ 1821605 h 2323680"/>
              <a:gd name="connsiteX267" fmla="*/ 477048 w 1997417"/>
              <a:gd name="connsiteY267" fmla="*/ 1821605 h 2323680"/>
              <a:gd name="connsiteX268" fmla="*/ 526091 w 1997417"/>
              <a:gd name="connsiteY268" fmla="*/ 1794947 h 2323680"/>
              <a:gd name="connsiteX269" fmla="*/ 535008 w 1997417"/>
              <a:gd name="connsiteY269" fmla="*/ 1786067 h 2323680"/>
              <a:gd name="connsiteX270" fmla="*/ 535008 w 1997417"/>
              <a:gd name="connsiteY270" fmla="*/ 1786067 h 2323680"/>
              <a:gd name="connsiteX271" fmla="*/ 539466 w 1997417"/>
              <a:gd name="connsiteY271" fmla="*/ 1781610 h 2323680"/>
              <a:gd name="connsiteX272" fmla="*/ 539466 w 1997417"/>
              <a:gd name="connsiteY272" fmla="*/ 1781610 h 2323680"/>
              <a:gd name="connsiteX273" fmla="*/ 561758 w 1997417"/>
              <a:gd name="connsiteY273" fmla="*/ 1794947 h 2323680"/>
              <a:gd name="connsiteX274" fmla="*/ 561758 w 1997417"/>
              <a:gd name="connsiteY274" fmla="*/ 1794947 h 2323680"/>
              <a:gd name="connsiteX275" fmla="*/ 619717 w 1997417"/>
              <a:gd name="connsiteY275" fmla="*/ 1750512 h 2323680"/>
              <a:gd name="connsiteX276" fmla="*/ 619717 w 1997417"/>
              <a:gd name="connsiteY276" fmla="*/ 1750512 h 2323680"/>
              <a:gd name="connsiteX277" fmla="*/ 628634 w 1997417"/>
              <a:gd name="connsiteY277" fmla="*/ 1750512 h 2323680"/>
              <a:gd name="connsiteX278" fmla="*/ 628634 w 1997417"/>
              <a:gd name="connsiteY278" fmla="*/ 1750512 h 2323680"/>
              <a:gd name="connsiteX279" fmla="*/ 646468 w 1997417"/>
              <a:gd name="connsiteY279" fmla="*/ 1750512 h 2323680"/>
              <a:gd name="connsiteX280" fmla="*/ 668760 w 1997417"/>
              <a:gd name="connsiteY280" fmla="*/ 1750512 h 2323680"/>
              <a:gd name="connsiteX281" fmla="*/ 699969 w 1997417"/>
              <a:gd name="connsiteY281" fmla="*/ 1746072 h 2323680"/>
              <a:gd name="connsiteX282" fmla="*/ 766845 w 1997417"/>
              <a:gd name="connsiteY282" fmla="*/ 1688316 h 2323680"/>
              <a:gd name="connsiteX283" fmla="*/ 766845 w 1997417"/>
              <a:gd name="connsiteY283" fmla="*/ 1688316 h 2323680"/>
              <a:gd name="connsiteX284" fmla="*/ 757928 w 1997417"/>
              <a:gd name="connsiteY284" fmla="*/ 1670539 h 2323680"/>
              <a:gd name="connsiteX285" fmla="*/ 757928 w 1997417"/>
              <a:gd name="connsiteY285" fmla="*/ 1670539 h 2323680"/>
              <a:gd name="connsiteX286" fmla="*/ 775761 w 1997417"/>
              <a:gd name="connsiteY286" fmla="*/ 1657201 h 2323680"/>
              <a:gd name="connsiteX287" fmla="*/ 815887 w 1997417"/>
              <a:gd name="connsiteY287" fmla="*/ 1590566 h 2323680"/>
              <a:gd name="connsiteX288" fmla="*/ 824804 w 1997417"/>
              <a:gd name="connsiteY288" fmla="*/ 1381744 h 2323680"/>
              <a:gd name="connsiteX289" fmla="*/ 824804 w 1997417"/>
              <a:gd name="connsiteY289" fmla="*/ 1381744 h 2323680"/>
              <a:gd name="connsiteX290" fmla="*/ 802512 w 1997417"/>
              <a:gd name="connsiteY290" fmla="*/ 1301753 h 2323680"/>
              <a:gd name="connsiteX291" fmla="*/ 802512 w 1997417"/>
              <a:gd name="connsiteY291" fmla="*/ 1301753 h 2323680"/>
              <a:gd name="connsiteX292" fmla="*/ 842637 w 1997417"/>
              <a:gd name="connsiteY292" fmla="*/ 1292873 h 2323680"/>
              <a:gd name="connsiteX293" fmla="*/ 842637 w 1997417"/>
              <a:gd name="connsiteY293" fmla="*/ 1292873 h 2323680"/>
              <a:gd name="connsiteX294" fmla="*/ 856013 w 1997417"/>
              <a:gd name="connsiteY294" fmla="*/ 1239557 h 2323680"/>
              <a:gd name="connsiteX295" fmla="*/ 856013 w 1997417"/>
              <a:gd name="connsiteY295" fmla="*/ 1239557 h 2323680"/>
              <a:gd name="connsiteX296" fmla="*/ 905055 w 1997417"/>
              <a:gd name="connsiteY296" fmla="*/ 1226219 h 2323680"/>
              <a:gd name="connsiteX297" fmla="*/ 927347 w 1997417"/>
              <a:gd name="connsiteY297" fmla="*/ 1110709 h 2323680"/>
              <a:gd name="connsiteX298" fmla="*/ 927347 w 1997417"/>
              <a:gd name="connsiteY298" fmla="*/ 1110709 h 2323680"/>
              <a:gd name="connsiteX299" fmla="*/ 954097 w 1997417"/>
              <a:gd name="connsiteY299" fmla="*/ 1106269 h 2323680"/>
              <a:gd name="connsiteX300" fmla="*/ 954097 w 1997417"/>
              <a:gd name="connsiteY300" fmla="*/ 1106269 h 2323680"/>
              <a:gd name="connsiteX301" fmla="*/ 967473 w 1997417"/>
              <a:gd name="connsiteY301" fmla="*/ 1124029 h 2323680"/>
              <a:gd name="connsiteX302" fmla="*/ 967473 w 1997417"/>
              <a:gd name="connsiteY302" fmla="*/ 1124029 h 2323680"/>
              <a:gd name="connsiteX303" fmla="*/ 1061099 w 1997417"/>
              <a:gd name="connsiteY303" fmla="*/ 1124029 h 2323680"/>
              <a:gd name="connsiteX304" fmla="*/ 1061099 w 1997417"/>
              <a:gd name="connsiteY304" fmla="*/ 1124029 h 2323680"/>
              <a:gd name="connsiteX305" fmla="*/ 1070016 w 1997417"/>
              <a:gd name="connsiteY305" fmla="*/ 1168464 h 2323680"/>
              <a:gd name="connsiteX306" fmla="*/ 1070016 w 1997417"/>
              <a:gd name="connsiteY306" fmla="*/ 1168464 h 2323680"/>
              <a:gd name="connsiteX307" fmla="*/ 1096766 w 1997417"/>
              <a:gd name="connsiteY307" fmla="*/ 1217340 h 2323680"/>
              <a:gd name="connsiteX308" fmla="*/ 1096766 w 1997417"/>
              <a:gd name="connsiteY308" fmla="*/ 1217340 h 2323680"/>
              <a:gd name="connsiteX309" fmla="*/ 1096766 w 1997417"/>
              <a:gd name="connsiteY309" fmla="*/ 1248437 h 2323680"/>
              <a:gd name="connsiteX310" fmla="*/ 1096766 w 1997417"/>
              <a:gd name="connsiteY310" fmla="*/ 1248437 h 2323680"/>
              <a:gd name="connsiteX311" fmla="*/ 1136892 w 1997417"/>
              <a:gd name="connsiteY311" fmla="*/ 1292873 h 2323680"/>
              <a:gd name="connsiteX312" fmla="*/ 1136892 w 1997417"/>
              <a:gd name="connsiteY312" fmla="*/ 1292873 h 2323680"/>
              <a:gd name="connsiteX313" fmla="*/ 1132433 w 1997417"/>
              <a:gd name="connsiteY313" fmla="*/ 1310651 h 2323680"/>
              <a:gd name="connsiteX314" fmla="*/ 1132433 w 1997417"/>
              <a:gd name="connsiteY314" fmla="*/ 1310651 h 2323680"/>
              <a:gd name="connsiteX315" fmla="*/ 1136892 w 1997417"/>
              <a:gd name="connsiteY315" fmla="*/ 1323970 h 2323680"/>
              <a:gd name="connsiteX316" fmla="*/ 1136892 w 1997417"/>
              <a:gd name="connsiteY316" fmla="*/ 1323970 h 2323680"/>
              <a:gd name="connsiteX317" fmla="*/ 1136892 w 1997417"/>
              <a:gd name="connsiteY317" fmla="*/ 1332868 h 2323680"/>
              <a:gd name="connsiteX318" fmla="*/ 1136892 w 1997417"/>
              <a:gd name="connsiteY318" fmla="*/ 1332868 h 2323680"/>
              <a:gd name="connsiteX319" fmla="*/ 1110141 w 1997417"/>
              <a:gd name="connsiteY319" fmla="*/ 1319530 h 2323680"/>
              <a:gd name="connsiteX320" fmla="*/ 1110141 w 1997417"/>
              <a:gd name="connsiteY320" fmla="*/ 1319530 h 2323680"/>
              <a:gd name="connsiteX321" fmla="*/ 1092308 w 1997417"/>
              <a:gd name="connsiteY321" fmla="*/ 1350628 h 2323680"/>
              <a:gd name="connsiteX322" fmla="*/ 1065557 w 1997417"/>
              <a:gd name="connsiteY322" fmla="*/ 1350628 h 2323680"/>
              <a:gd name="connsiteX323" fmla="*/ 1065557 w 1997417"/>
              <a:gd name="connsiteY323" fmla="*/ 1350628 h 2323680"/>
              <a:gd name="connsiteX324" fmla="*/ 1052182 w 1997417"/>
              <a:gd name="connsiteY324" fmla="*/ 1323970 h 2323680"/>
              <a:gd name="connsiteX325" fmla="*/ 936264 w 1997417"/>
              <a:gd name="connsiteY325" fmla="*/ 1341748 h 2323680"/>
              <a:gd name="connsiteX326" fmla="*/ 896138 w 1997417"/>
              <a:gd name="connsiteY326" fmla="*/ 1466157 h 2323680"/>
              <a:gd name="connsiteX327" fmla="*/ 896138 w 1997417"/>
              <a:gd name="connsiteY327" fmla="*/ 1466157 h 2323680"/>
              <a:gd name="connsiteX328" fmla="*/ 918430 w 1997417"/>
              <a:gd name="connsiteY328" fmla="*/ 1479477 h 2323680"/>
              <a:gd name="connsiteX329" fmla="*/ 918430 w 1997417"/>
              <a:gd name="connsiteY329" fmla="*/ 1479477 h 2323680"/>
              <a:gd name="connsiteX330" fmla="*/ 918430 w 1997417"/>
              <a:gd name="connsiteY330" fmla="*/ 1515032 h 2323680"/>
              <a:gd name="connsiteX331" fmla="*/ 913972 w 1997417"/>
              <a:gd name="connsiteY331" fmla="*/ 1546130 h 2323680"/>
              <a:gd name="connsiteX332" fmla="*/ 913972 w 1997417"/>
              <a:gd name="connsiteY332" fmla="*/ 1546130 h 2323680"/>
              <a:gd name="connsiteX333" fmla="*/ 976389 w 1997417"/>
              <a:gd name="connsiteY333" fmla="*/ 1581668 h 2323680"/>
              <a:gd name="connsiteX334" fmla="*/ 976389 w 1997417"/>
              <a:gd name="connsiteY334" fmla="*/ 1581668 h 2323680"/>
              <a:gd name="connsiteX335" fmla="*/ 971931 w 1997417"/>
              <a:gd name="connsiteY335" fmla="*/ 1608343 h 2323680"/>
              <a:gd name="connsiteX336" fmla="*/ 971931 w 1997417"/>
              <a:gd name="connsiteY336" fmla="*/ 1608343 h 2323680"/>
              <a:gd name="connsiteX337" fmla="*/ 985306 w 1997417"/>
              <a:gd name="connsiteY337" fmla="*/ 1635001 h 2323680"/>
              <a:gd name="connsiteX338" fmla="*/ 985306 w 1997417"/>
              <a:gd name="connsiteY338" fmla="*/ 1635001 h 2323680"/>
              <a:gd name="connsiteX339" fmla="*/ 936264 w 1997417"/>
              <a:gd name="connsiteY339" fmla="*/ 1657201 h 2323680"/>
              <a:gd name="connsiteX340" fmla="*/ 936264 w 1997417"/>
              <a:gd name="connsiteY340" fmla="*/ 1657201 h 2323680"/>
              <a:gd name="connsiteX341" fmla="*/ 931805 w 1997417"/>
              <a:gd name="connsiteY341" fmla="*/ 1670539 h 2323680"/>
              <a:gd name="connsiteX342" fmla="*/ 931805 w 1997417"/>
              <a:gd name="connsiteY342" fmla="*/ 1670539 h 2323680"/>
              <a:gd name="connsiteX343" fmla="*/ 905055 w 1997417"/>
              <a:gd name="connsiteY343" fmla="*/ 1674979 h 2323680"/>
              <a:gd name="connsiteX344" fmla="*/ 905055 w 1997417"/>
              <a:gd name="connsiteY344" fmla="*/ 1674979 h 2323680"/>
              <a:gd name="connsiteX345" fmla="*/ 891680 w 1997417"/>
              <a:gd name="connsiteY345" fmla="*/ 1683859 h 2323680"/>
              <a:gd name="connsiteX346" fmla="*/ 891680 w 1997417"/>
              <a:gd name="connsiteY346" fmla="*/ 1683859 h 2323680"/>
              <a:gd name="connsiteX347" fmla="*/ 860471 w 1997417"/>
              <a:gd name="connsiteY347" fmla="*/ 1674979 h 2323680"/>
              <a:gd name="connsiteX348" fmla="*/ 802512 w 1997417"/>
              <a:gd name="connsiteY348" fmla="*/ 1750512 h 2323680"/>
              <a:gd name="connsiteX349" fmla="*/ 802512 w 1997417"/>
              <a:gd name="connsiteY349" fmla="*/ 1750512 h 2323680"/>
              <a:gd name="connsiteX350" fmla="*/ 811429 w 1997417"/>
              <a:gd name="connsiteY350" fmla="*/ 1786067 h 2323680"/>
              <a:gd name="connsiteX351" fmla="*/ 815887 w 1997417"/>
              <a:gd name="connsiteY351" fmla="*/ 1812725 h 2323680"/>
              <a:gd name="connsiteX352" fmla="*/ 820345 w 1997417"/>
              <a:gd name="connsiteY352" fmla="*/ 1830485 h 2323680"/>
              <a:gd name="connsiteX353" fmla="*/ 820345 w 1997417"/>
              <a:gd name="connsiteY353" fmla="*/ 1830485 h 2323680"/>
              <a:gd name="connsiteX354" fmla="*/ 847096 w 1997417"/>
              <a:gd name="connsiteY354" fmla="*/ 1897139 h 2323680"/>
              <a:gd name="connsiteX355" fmla="*/ 954097 w 1997417"/>
              <a:gd name="connsiteY355" fmla="*/ 1914916 h 2323680"/>
              <a:gd name="connsiteX356" fmla="*/ 954097 w 1997417"/>
              <a:gd name="connsiteY356" fmla="*/ 1914916 h 2323680"/>
              <a:gd name="connsiteX357" fmla="*/ 958556 w 1997417"/>
              <a:gd name="connsiteY357" fmla="*/ 1906018 h 2323680"/>
              <a:gd name="connsiteX358" fmla="*/ 958556 w 1997417"/>
              <a:gd name="connsiteY358" fmla="*/ 1906018 h 2323680"/>
              <a:gd name="connsiteX359" fmla="*/ 1003140 w 1997417"/>
              <a:gd name="connsiteY359" fmla="*/ 1914916 h 2323680"/>
              <a:gd name="connsiteX360" fmla="*/ 1003140 w 1997417"/>
              <a:gd name="connsiteY360" fmla="*/ 1914916 h 2323680"/>
              <a:gd name="connsiteX361" fmla="*/ 976389 w 1997417"/>
              <a:gd name="connsiteY361" fmla="*/ 1932676 h 2323680"/>
              <a:gd name="connsiteX362" fmla="*/ 976389 w 1997417"/>
              <a:gd name="connsiteY362" fmla="*/ 1932676 h 2323680"/>
              <a:gd name="connsiteX363" fmla="*/ 963014 w 1997417"/>
              <a:gd name="connsiteY363" fmla="*/ 1946014 h 2323680"/>
              <a:gd name="connsiteX364" fmla="*/ 963014 w 1997417"/>
              <a:gd name="connsiteY364" fmla="*/ 1946014 h 2323680"/>
              <a:gd name="connsiteX365" fmla="*/ 927347 w 1997417"/>
              <a:gd name="connsiteY365" fmla="*/ 1959334 h 2323680"/>
              <a:gd name="connsiteX366" fmla="*/ 927347 w 1997417"/>
              <a:gd name="connsiteY366" fmla="*/ 1959334 h 2323680"/>
              <a:gd name="connsiteX367" fmla="*/ 913972 w 1997417"/>
              <a:gd name="connsiteY367" fmla="*/ 2017107 h 2323680"/>
              <a:gd name="connsiteX368" fmla="*/ 913972 w 1997417"/>
              <a:gd name="connsiteY368" fmla="*/ 2017107 h 2323680"/>
              <a:gd name="connsiteX369" fmla="*/ 882763 w 1997417"/>
              <a:gd name="connsiteY369" fmla="*/ 2039307 h 2323680"/>
              <a:gd name="connsiteX370" fmla="*/ 882763 w 1997417"/>
              <a:gd name="connsiteY370" fmla="*/ 2039307 h 2323680"/>
              <a:gd name="connsiteX371" fmla="*/ 860471 w 1997417"/>
              <a:gd name="connsiteY371" fmla="*/ 2065983 h 2323680"/>
              <a:gd name="connsiteX372" fmla="*/ 860471 w 1997417"/>
              <a:gd name="connsiteY372" fmla="*/ 2065983 h 2323680"/>
              <a:gd name="connsiteX373" fmla="*/ 815887 w 1997417"/>
              <a:gd name="connsiteY373" fmla="*/ 2105960 h 2323680"/>
              <a:gd name="connsiteX374" fmla="*/ 815887 w 1997417"/>
              <a:gd name="connsiteY374" fmla="*/ 2105960 h 2323680"/>
              <a:gd name="connsiteX375" fmla="*/ 811429 w 1997417"/>
              <a:gd name="connsiteY375" fmla="*/ 2132618 h 2323680"/>
              <a:gd name="connsiteX376" fmla="*/ 811429 w 1997417"/>
              <a:gd name="connsiteY376" fmla="*/ 2132618 h 2323680"/>
              <a:gd name="connsiteX377" fmla="*/ 749011 w 1997417"/>
              <a:gd name="connsiteY377" fmla="*/ 2154836 h 2323680"/>
              <a:gd name="connsiteX378" fmla="*/ 731177 w 1997417"/>
              <a:gd name="connsiteY378" fmla="*/ 2261467 h 2323680"/>
              <a:gd name="connsiteX379" fmla="*/ 864929 w 1997417"/>
              <a:gd name="connsiteY379" fmla="*/ 2323680 h 2323680"/>
              <a:gd name="connsiteX380" fmla="*/ 936264 w 1997417"/>
              <a:gd name="connsiteY380" fmla="*/ 2265907 h 2323680"/>
              <a:gd name="connsiteX381" fmla="*/ 936264 w 1997417"/>
              <a:gd name="connsiteY381" fmla="*/ 2265907 h 2323680"/>
              <a:gd name="connsiteX382" fmla="*/ 945181 w 1997417"/>
              <a:gd name="connsiteY382" fmla="*/ 2252587 h 2323680"/>
              <a:gd name="connsiteX383" fmla="*/ 1003140 w 1997417"/>
              <a:gd name="connsiteY383" fmla="*/ 2252587 h 2323680"/>
              <a:gd name="connsiteX384" fmla="*/ 1003140 w 1997417"/>
              <a:gd name="connsiteY384" fmla="*/ 2252587 h 2323680"/>
              <a:gd name="connsiteX385" fmla="*/ 1007598 w 1997417"/>
              <a:gd name="connsiteY385" fmla="*/ 2270365 h 2323680"/>
              <a:gd name="connsiteX386" fmla="*/ 1092308 w 1997417"/>
              <a:gd name="connsiteY386" fmla="*/ 2270365 h 2323680"/>
              <a:gd name="connsiteX387" fmla="*/ 1141350 w 1997417"/>
              <a:gd name="connsiteY387" fmla="*/ 2248147 h 2323680"/>
              <a:gd name="connsiteX388" fmla="*/ 1181476 w 1997417"/>
              <a:gd name="connsiteY388" fmla="*/ 2181494 h 2323680"/>
              <a:gd name="connsiteX389" fmla="*/ 1181476 w 1997417"/>
              <a:gd name="connsiteY389" fmla="*/ 2181494 h 2323680"/>
              <a:gd name="connsiteX390" fmla="*/ 1181476 w 1997417"/>
              <a:gd name="connsiteY390" fmla="*/ 2168174 h 2323680"/>
              <a:gd name="connsiteX391" fmla="*/ 1181476 w 1997417"/>
              <a:gd name="connsiteY391" fmla="*/ 2168174 h 2323680"/>
              <a:gd name="connsiteX392" fmla="*/ 1217143 w 1997417"/>
              <a:gd name="connsiteY392" fmla="*/ 2145956 h 2323680"/>
              <a:gd name="connsiteX393" fmla="*/ 1217143 w 1997417"/>
              <a:gd name="connsiteY393" fmla="*/ 2145956 h 2323680"/>
              <a:gd name="connsiteX394" fmla="*/ 1239435 w 1997417"/>
              <a:gd name="connsiteY394" fmla="*/ 2141516 h 2323680"/>
              <a:gd name="connsiteX395" fmla="*/ 1239435 w 1997417"/>
              <a:gd name="connsiteY395" fmla="*/ 2141516 h 2323680"/>
              <a:gd name="connsiteX396" fmla="*/ 1292936 w 1997417"/>
              <a:gd name="connsiteY396" fmla="*/ 2168174 h 2323680"/>
              <a:gd name="connsiteX397" fmla="*/ 1292936 w 1997417"/>
              <a:gd name="connsiteY397" fmla="*/ 2168174 h 2323680"/>
              <a:gd name="connsiteX398" fmla="*/ 1350895 w 1997417"/>
              <a:gd name="connsiteY398" fmla="*/ 2159276 h 2323680"/>
              <a:gd name="connsiteX399" fmla="*/ 1350895 w 1997417"/>
              <a:gd name="connsiteY399" fmla="*/ 2159276 h 2323680"/>
              <a:gd name="connsiteX400" fmla="*/ 1435605 w 1997417"/>
              <a:gd name="connsiteY400" fmla="*/ 2190373 h 2323680"/>
              <a:gd name="connsiteX401" fmla="*/ 1435605 w 1997417"/>
              <a:gd name="connsiteY401" fmla="*/ 2190373 h 2323680"/>
              <a:gd name="connsiteX402" fmla="*/ 1444522 w 1997417"/>
              <a:gd name="connsiteY402" fmla="*/ 2159276 h 2323680"/>
              <a:gd name="connsiteX403" fmla="*/ 1444522 w 1997417"/>
              <a:gd name="connsiteY403" fmla="*/ 2159276 h 2323680"/>
              <a:gd name="connsiteX404" fmla="*/ 1475730 w 1997417"/>
              <a:gd name="connsiteY404" fmla="*/ 2177054 h 2323680"/>
              <a:gd name="connsiteX405" fmla="*/ 1596107 w 1997417"/>
              <a:gd name="connsiteY405" fmla="*/ 2123738 h 2323680"/>
              <a:gd name="connsiteX406" fmla="*/ 1596107 w 1997417"/>
              <a:gd name="connsiteY406" fmla="*/ 2123738 h 2323680"/>
              <a:gd name="connsiteX407" fmla="*/ 1591649 w 1997417"/>
              <a:gd name="connsiteY407" fmla="*/ 2123738 h 2323680"/>
              <a:gd name="connsiteX408" fmla="*/ 1591649 w 1997417"/>
              <a:gd name="connsiteY408" fmla="*/ 2123738 h 2323680"/>
              <a:gd name="connsiteX409" fmla="*/ 1640745 w 1997417"/>
              <a:gd name="connsiteY409" fmla="*/ 2123738 h 2323680"/>
              <a:gd name="connsiteX410" fmla="*/ 1640745 w 1997417"/>
              <a:gd name="connsiteY410" fmla="*/ 2123738 h 2323680"/>
              <a:gd name="connsiteX411" fmla="*/ 1649662 w 1997417"/>
              <a:gd name="connsiteY411" fmla="*/ 2114840 h 2323680"/>
              <a:gd name="connsiteX412" fmla="*/ 1649662 w 1997417"/>
              <a:gd name="connsiteY412" fmla="*/ 2114840 h 2323680"/>
              <a:gd name="connsiteX413" fmla="*/ 1654120 w 1997417"/>
              <a:gd name="connsiteY413" fmla="*/ 2119298 h 2323680"/>
              <a:gd name="connsiteX414" fmla="*/ 1765580 w 1997417"/>
              <a:gd name="connsiteY414" fmla="*/ 2145956 h 2323680"/>
              <a:gd name="connsiteX415" fmla="*/ 1765580 w 1997417"/>
              <a:gd name="connsiteY415" fmla="*/ 2145956 h 2323680"/>
              <a:gd name="connsiteX416" fmla="*/ 1778955 w 1997417"/>
              <a:gd name="connsiteY416" fmla="*/ 2105960 h 2323680"/>
              <a:gd name="connsiteX417" fmla="*/ 1778955 w 1997417"/>
              <a:gd name="connsiteY417" fmla="*/ 2105960 h 2323680"/>
              <a:gd name="connsiteX418" fmla="*/ 1836914 w 1997417"/>
              <a:gd name="connsiteY418" fmla="*/ 2092641 h 2323680"/>
              <a:gd name="connsiteX419" fmla="*/ 1836914 w 1997417"/>
              <a:gd name="connsiteY419" fmla="*/ 2092641 h 2323680"/>
              <a:gd name="connsiteX420" fmla="*/ 1836914 w 1997417"/>
              <a:gd name="connsiteY420" fmla="*/ 2079303 h 2323680"/>
              <a:gd name="connsiteX421" fmla="*/ 1836914 w 1997417"/>
              <a:gd name="connsiteY421" fmla="*/ 2079303 h 2323680"/>
              <a:gd name="connsiteX422" fmla="*/ 1903790 w 1997417"/>
              <a:gd name="connsiteY422" fmla="*/ 2043765 h 2323680"/>
              <a:gd name="connsiteX423" fmla="*/ 1903790 w 1997417"/>
              <a:gd name="connsiteY423" fmla="*/ 2043765 h 2323680"/>
              <a:gd name="connsiteX424" fmla="*/ 1903790 w 1997417"/>
              <a:gd name="connsiteY424" fmla="*/ 2025987 h 2323680"/>
              <a:gd name="connsiteX425" fmla="*/ 1903790 w 1997417"/>
              <a:gd name="connsiteY425" fmla="*/ 2025987 h 2323680"/>
              <a:gd name="connsiteX426" fmla="*/ 1943916 w 1997417"/>
              <a:gd name="connsiteY426" fmla="*/ 1994890 h 2323680"/>
              <a:gd name="connsiteX427" fmla="*/ 1943916 w 1997417"/>
              <a:gd name="connsiteY427" fmla="*/ 1994890 h 2323680"/>
              <a:gd name="connsiteX428" fmla="*/ 1943916 w 1997417"/>
              <a:gd name="connsiteY428" fmla="*/ 1950454 h 2323680"/>
              <a:gd name="connsiteX429" fmla="*/ 1943916 w 1997417"/>
              <a:gd name="connsiteY429" fmla="*/ 1950454 h 2323680"/>
              <a:gd name="connsiteX430" fmla="*/ 1975125 w 1997417"/>
              <a:gd name="connsiteY430" fmla="*/ 1919356 h 2323680"/>
              <a:gd name="connsiteX431" fmla="*/ 1975125 w 1997417"/>
              <a:gd name="connsiteY431" fmla="*/ 1919356 h 2323680"/>
              <a:gd name="connsiteX432" fmla="*/ 1921624 w 1997417"/>
              <a:gd name="connsiteY432" fmla="*/ 1821605 h 2323680"/>
              <a:gd name="connsiteX433" fmla="*/ 1921624 w 1997417"/>
              <a:gd name="connsiteY433" fmla="*/ 1821605 h 2323680"/>
              <a:gd name="connsiteX434" fmla="*/ 1943916 w 1997417"/>
              <a:gd name="connsiteY434" fmla="*/ 1799388 h 232368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  <a:cxn ang="35">
                <a:pos x="connsiteX35" y="connsiteY35"/>
              </a:cxn>
              <a:cxn ang="36">
                <a:pos x="connsiteX36" y="connsiteY36"/>
              </a:cxn>
              <a:cxn ang="37">
                <a:pos x="connsiteX37" y="connsiteY37"/>
              </a:cxn>
              <a:cxn ang="38">
                <a:pos x="connsiteX38" y="connsiteY38"/>
              </a:cxn>
              <a:cxn ang="39">
                <a:pos x="connsiteX39" y="connsiteY39"/>
              </a:cxn>
              <a:cxn ang="40">
                <a:pos x="connsiteX40" y="connsiteY40"/>
              </a:cxn>
              <a:cxn ang="41">
                <a:pos x="connsiteX41" y="connsiteY41"/>
              </a:cxn>
              <a:cxn ang="42">
                <a:pos x="connsiteX42" y="connsiteY42"/>
              </a:cxn>
              <a:cxn ang="43">
                <a:pos x="connsiteX43" y="connsiteY43"/>
              </a:cxn>
              <a:cxn ang="44">
                <a:pos x="connsiteX44" y="connsiteY44"/>
              </a:cxn>
              <a:cxn ang="45">
                <a:pos x="connsiteX45" y="connsiteY45"/>
              </a:cxn>
              <a:cxn ang="46">
                <a:pos x="connsiteX46" y="connsiteY46"/>
              </a:cxn>
              <a:cxn ang="47">
                <a:pos x="connsiteX47" y="connsiteY47"/>
              </a:cxn>
              <a:cxn ang="48">
                <a:pos x="connsiteX48" y="connsiteY48"/>
              </a:cxn>
              <a:cxn ang="49">
                <a:pos x="connsiteX49" y="connsiteY49"/>
              </a:cxn>
              <a:cxn ang="50">
                <a:pos x="connsiteX50" y="connsiteY50"/>
              </a:cxn>
              <a:cxn ang="51">
                <a:pos x="connsiteX51" y="connsiteY51"/>
              </a:cxn>
              <a:cxn ang="52">
                <a:pos x="connsiteX52" y="connsiteY52"/>
              </a:cxn>
              <a:cxn ang="53">
                <a:pos x="connsiteX53" y="connsiteY53"/>
              </a:cxn>
              <a:cxn ang="54">
                <a:pos x="connsiteX54" y="connsiteY54"/>
              </a:cxn>
              <a:cxn ang="55">
                <a:pos x="connsiteX55" y="connsiteY55"/>
              </a:cxn>
              <a:cxn ang="56">
                <a:pos x="connsiteX56" y="connsiteY56"/>
              </a:cxn>
              <a:cxn ang="57">
                <a:pos x="connsiteX57" y="connsiteY57"/>
              </a:cxn>
              <a:cxn ang="58">
                <a:pos x="connsiteX58" y="connsiteY58"/>
              </a:cxn>
              <a:cxn ang="59">
                <a:pos x="connsiteX59" y="connsiteY59"/>
              </a:cxn>
              <a:cxn ang="60">
                <a:pos x="connsiteX60" y="connsiteY60"/>
              </a:cxn>
              <a:cxn ang="61">
                <a:pos x="connsiteX61" y="connsiteY61"/>
              </a:cxn>
              <a:cxn ang="62">
                <a:pos x="connsiteX62" y="connsiteY62"/>
              </a:cxn>
              <a:cxn ang="63">
                <a:pos x="connsiteX63" y="connsiteY63"/>
              </a:cxn>
              <a:cxn ang="64">
                <a:pos x="connsiteX64" y="connsiteY64"/>
              </a:cxn>
              <a:cxn ang="65">
                <a:pos x="connsiteX65" y="connsiteY65"/>
              </a:cxn>
              <a:cxn ang="66">
                <a:pos x="connsiteX66" y="connsiteY66"/>
              </a:cxn>
              <a:cxn ang="67">
                <a:pos x="connsiteX67" y="connsiteY67"/>
              </a:cxn>
              <a:cxn ang="68">
                <a:pos x="connsiteX68" y="connsiteY68"/>
              </a:cxn>
              <a:cxn ang="69">
                <a:pos x="connsiteX69" y="connsiteY69"/>
              </a:cxn>
              <a:cxn ang="70">
                <a:pos x="connsiteX70" y="connsiteY70"/>
              </a:cxn>
              <a:cxn ang="71">
                <a:pos x="connsiteX71" y="connsiteY71"/>
              </a:cxn>
              <a:cxn ang="72">
                <a:pos x="connsiteX72" y="connsiteY72"/>
              </a:cxn>
              <a:cxn ang="73">
                <a:pos x="connsiteX73" y="connsiteY73"/>
              </a:cxn>
              <a:cxn ang="74">
                <a:pos x="connsiteX74" y="connsiteY74"/>
              </a:cxn>
              <a:cxn ang="75">
                <a:pos x="connsiteX75" y="connsiteY75"/>
              </a:cxn>
              <a:cxn ang="76">
                <a:pos x="connsiteX76" y="connsiteY76"/>
              </a:cxn>
              <a:cxn ang="77">
                <a:pos x="connsiteX77" y="connsiteY77"/>
              </a:cxn>
              <a:cxn ang="78">
                <a:pos x="connsiteX78" y="connsiteY78"/>
              </a:cxn>
              <a:cxn ang="79">
                <a:pos x="connsiteX79" y="connsiteY79"/>
              </a:cxn>
              <a:cxn ang="80">
                <a:pos x="connsiteX80" y="connsiteY80"/>
              </a:cxn>
              <a:cxn ang="81">
                <a:pos x="connsiteX81" y="connsiteY81"/>
              </a:cxn>
              <a:cxn ang="82">
                <a:pos x="connsiteX82" y="connsiteY82"/>
              </a:cxn>
              <a:cxn ang="83">
                <a:pos x="connsiteX83" y="connsiteY83"/>
              </a:cxn>
              <a:cxn ang="84">
                <a:pos x="connsiteX84" y="connsiteY84"/>
              </a:cxn>
              <a:cxn ang="85">
                <a:pos x="connsiteX85" y="connsiteY85"/>
              </a:cxn>
              <a:cxn ang="86">
                <a:pos x="connsiteX86" y="connsiteY86"/>
              </a:cxn>
              <a:cxn ang="87">
                <a:pos x="connsiteX87" y="connsiteY87"/>
              </a:cxn>
              <a:cxn ang="88">
                <a:pos x="connsiteX88" y="connsiteY88"/>
              </a:cxn>
              <a:cxn ang="89">
                <a:pos x="connsiteX89" y="connsiteY89"/>
              </a:cxn>
              <a:cxn ang="90">
                <a:pos x="connsiteX90" y="connsiteY90"/>
              </a:cxn>
              <a:cxn ang="91">
                <a:pos x="connsiteX91" y="connsiteY91"/>
              </a:cxn>
              <a:cxn ang="92">
                <a:pos x="connsiteX92" y="connsiteY92"/>
              </a:cxn>
              <a:cxn ang="93">
                <a:pos x="connsiteX93" y="connsiteY93"/>
              </a:cxn>
              <a:cxn ang="94">
                <a:pos x="connsiteX94" y="connsiteY94"/>
              </a:cxn>
              <a:cxn ang="95">
                <a:pos x="connsiteX95" y="connsiteY95"/>
              </a:cxn>
              <a:cxn ang="96">
                <a:pos x="connsiteX96" y="connsiteY96"/>
              </a:cxn>
              <a:cxn ang="97">
                <a:pos x="connsiteX97" y="connsiteY97"/>
              </a:cxn>
              <a:cxn ang="98">
                <a:pos x="connsiteX98" y="connsiteY98"/>
              </a:cxn>
              <a:cxn ang="99">
                <a:pos x="connsiteX99" y="connsiteY99"/>
              </a:cxn>
              <a:cxn ang="100">
                <a:pos x="connsiteX100" y="connsiteY100"/>
              </a:cxn>
              <a:cxn ang="101">
                <a:pos x="connsiteX101" y="connsiteY101"/>
              </a:cxn>
              <a:cxn ang="102">
                <a:pos x="connsiteX102" y="connsiteY102"/>
              </a:cxn>
              <a:cxn ang="103">
                <a:pos x="connsiteX103" y="connsiteY103"/>
              </a:cxn>
              <a:cxn ang="104">
                <a:pos x="connsiteX104" y="connsiteY104"/>
              </a:cxn>
              <a:cxn ang="105">
                <a:pos x="connsiteX105" y="connsiteY105"/>
              </a:cxn>
              <a:cxn ang="106">
                <a:pos x="connsiteX106" y="connsiteY106"/>
              </a:cxn>
              <a:cxn ang="107">
                <a:pos x="connsiteX107" y="connsiteY107"/>
              </a:cxn>
              <a:cxn ang="108">
                <a:pos x="connsiteX108" y="connsiteY108"/>
              </a:cxn>
              <a:cxn ang="109">
                <a:pos x="connsiteX109" y="connsiteY109"/>
              </a:cxn>
              <a:cxn ang="110">
                <a:pos x="connsiteX110" y="connsiteY110"/>
              </a:cxn>
              <a:cxn ang="111">
                <a:pos x="connsiteX111" y="connsiteY111"/>
              </a:cxn>
              <a:cxn ang="112">
                <a:pos x="connsiteX112" y="connsiteY112"/>
              </a:cxn>
              <a:cxn ang="113">
                <a:pos x="connsiteX113" y="connsiteY113"/>
              </a:cxn>
              <a:cxn ang="114">
                <a:pos x="connsiteX114" y="connsiteY114"/>
              </a:cxn>
              <a:cxn ang="115">
                <a:pos x="connsiteX115" y="connsiteY115"/>
              </a:cxn>
              <a:cxn ang="116">
                <a:pos x="connsiteX116" y="connsiteY116"/>
              </a:cxn>
              <a:cxn ang="117">
                <a:pos x="connsiteX117" y="connsiteY117"/>
              </a:cxn>
              <a:cxn ang="118">
                <a:pos x="connsiteX118" y="connsiteY118"/>
              </a:cxn>
              <a:cxn ang="119">
                <a:pos x="connsiteX119" y="connsiteY119"/>
              </a:cxn>
              <a:cxn ang="120">
                <a:pos x="connsiteX120" y="connsiteY120"/>
              </a:cxn>
              <a:cxn ang="121">
                <a:pos x="connsiteX121" y="connsiteY121"/>
              </a:cxn>
              <a:cxn ang="122">
                <a:pos x="connsiteX122" y="connsiteY122"/>
              </a:cxn>
              <a:cxn ang="123">
                <a:pos x="connsiteX123" y="connsiteY123"/>
              </a:cxn>
              <a:cxn ang="124">
                <a:pos x="connsiteX124" y="connsiteY124"/>
              </a:cxn>
              <a:cxn ang="125">
                <a:pos x="connsiteX125" y="connsiteY125"/>
              </a:cxn>
              <a:cxn ang="126">
                <a:pos x="connsiteX126" y="connsiteY126"/>
              </a:cxn>
              <a:cxn ang="127">
                <a:pos x="connsiteX127" y="connsiteY127"/>
              </a:cxn>
              <a:cxn ang="128">
                <a:pos x="connsiteX128" y="connsiteY128"/>
              </a:cxn>
              <a:cxn ang="129">
                <a:pos x="connsiteX129" y="connsiteY129"/>
              </a:cxn>
              <a:cxn ang="130">
                <a:pos x="connsiteX130" y="connsiteY130"/>
              </a:cxn>
              <a:cxn ang="131">
                <a:pos x="connsiteX131" y="connsiteY131"/>
              </a:cxn>
              <a:cxn ang="132">
                <a:pos x="connsiteX132" y="connsiteY132"/>
              </a:cxn>
              <a:cxn ang="133">
                <a:pos x="connsiteX133" y="connsiteY133"/>
              </a:cxn>
              <a:cxn ang="134">
                <a:pos x="connsiteX134" y="connsiteY134"/>
              </a:cxn>
              <a:cxn ang="135">
                <a:pos x="connsiteX135" y="connsiteY135"/>
              </a:cxn>
              <a:cxn ang="136">
                <a:pos x="connsiteX136" y="connsiteY136"/>
              </a:cxn>
              <a:cxn ang="137">
                <a:pos x="connsiteX137" y="connsiteY137"/>
              </a:cxn>
              <a:cxn ang="138">
                <a:pos x="connsiteX138" y="connsiteY138"/>
              </a:cxn>
              <a:cxn ang="139">
                <a:pos x="connsiteX139" y="connsiteY139"/>
              </a:cxn>
              <a:cxn ang="140">
                <a:pos x="connsiteX140" y="connsiteY140"/>
              </a:cxn>
              <a:cxn ang="141">
                <a:pos x="connsiteX141" y="connsiteY141"/>
              </a:cxn>
              <a:cxn ang="142">
                <a:pos x="connsiteX142" y="connsiteY142"/>
              </a:cxn>
              <a:cxn ang="143">
                <a:pos x="connsiteX143" y="connsiteY143"/>
              </a:cxn>
              <a:cxn ang="144">
                <a:pos x="connsiteX144" y="connsiteY144"/>
              </a:cxn>
              <a:cxn ang="145">
                <a:pos x="connsiteX145" y="connsiteY145"/>
              </a:cxn>
              <a:cxn ang="146">
                <a:pos x="connsiteX146" y="connsiteY146"/>
              </a:cxn>
              <a:cxn ang="147">
                <a:pos x="connsiteX147" y="connsiteY147"/>
              </a:cxn>
              <a:cxn ang="148">
                <a:pos x="connsiteX148" y="connsiteY148"/>
              </a:cxn>
              <a:cxn ang="149">
                <a:pos x="connsiteX149" y="connsiteY149"/>
              </a:cxn>
              <a:cxn ang="150">
                <a:pos x="connsiteX150" y="connsiteY150"/>
              </a:cxn>
              <a:cxn ang="151">
                <a:pos x="connsiteX151" y="connsiteY151"/>
              </a:cxn>
              <a:cxn ang="152">
                <a:pos x="connsiteX152" y="connsiteY152"/>
              </a:cxn>
              <a:cxn ang="153">
                <a:pos x="connsiteX153" y="connsiteY153"/>
              </a:cxn>
              <a:cxn ang="154">
                <a:pos x="connsiteX154" y="connsiteY154"/>
              </a:cxn>
              <a:cxn ang="155">
                <a:pos x="connsiteX155" y="connsiteY155"/>
              </a:cxn>
              <a:cxn ang="156">
                <a:pos x="connsiteX156" y="connsiteY156"/>
              </a:cxn>
              <a:cxn ang="157">
                <a:pos x="connsiteX157" y="connsiteY157"/>
              </a:cxn>
              <a:cxn ang="158">
                <a:pos x="connsiteX158" y="connsiteY158"/>
              </a:cxn>
              <a:cxn ang="159">
                <a:pos x="connsiteX159" y="connsiteY159"/>
              </a:cxn>
              <a:cxn ang="160">
                <a:pos x="connsiteX160" y="connsiteY160"/>
              </a:cxn>
              <a:cxn ang="161">
                <a:pos x="connsiteX161" y="connsiteY161"/>
              </a:cxn>
              <a:cxn ang="162">
                <a:pos x="connsiteX162" y="connsiteY162"/>
              </a:cxn>
              <a:cxn ang="163">
                <a:pos x="connsiteX163" y="connsiteY163"/>
              </a:cxn>
              <a:cxn ang="164">
                <a:pos x="connsiteX164" y="connsiteY164"/>
              </a:cxn>
              <a:cxn ang="165">
                <a:pos x="connsiteX165" y="connsiteY165"/>
              </a:cxn>
              <a:cxn ang="166">
                <a:pos x="connsiteX166" y="connsiteY166"/>
              </a:cxn>
              <a:cxn ang="167">
                <a:pos x="connsiteX167" y="connsiteY167"/>
              </a:cxn>
              <a:cxn ang="168">
                <a:pos x="connsiteX168" y="connsiteY168"/>
              </a:cxn>
              <a:cxn ang="169">
                <a:pos x="connsiteX169" y="connsiteY169"/>
              </a:cxn>
              <a:cxn ang="170">
                <a:pos x="connsiteX170" y="connsiteY170"/>
              </a:cxn>
              <a:cxn ang="171">
                <a:pos x="connsiteX171" y="connsiteY171"/>
              </a:cxn>
              <a:cxn ang="172">
                <a:pos x="connsiteX172" y="connsiteY172"/>
              </a:cxn>
              <a:cxn ang="173">
                <a:pos x="connsiteX173" y="connsiteY173"/>
              </a:cxn>
              <a:cxn ang="174">
                <a:pos x="connsiteX174" y="connsiteY174"/>
              </a:cxn>
              <a:cxn ang="175">
                <a:pos x="connsiteX175" y="connsiteY175"/>
              </a:cxn>
              <a:cxn ang="176">
                <a:pos x="connsiteX176" y="connsiteY176"/>
              </a:cxn>
              <a:cxn ang="177">
                <a:pos x="connsiteX177" y="connsiteY177"/>
              </a:cxn>
              <a:cxn ang="178">
                <a:pos x="connsiteX178" y="connsiteY178"/>
              </a:cxn>
              <a:cxn ang="179">
                <a:pos x="connsiteX179" y="connsiteY179"/>
              </a:cxn>
              <a:cxn ang="180">
                <a:pos x="connsiteX180" y="connsiteY180"/>
              </a:cxn>
              <a:cxn ang="181">
                <a:pos x="connsiteX181" y="connsiteY181"/>
              </a:cxn>
              <a:cxn ang="182">
                <a:pos x="connsiteX182" y="connsiteY182"/>
              </a:cxn>
              <a:cxn ang="183">
                <a:pos x="connsiteX183" y="connsiteY183"/>
              </a:cxn>
              <a:cxn ang="184">
                <a:pos x="connsiteX184" y="connsiteY184"/>
              </a:cxn>
              <a:cxn ang="185">
                <a:pos x="connsiteX185" y="connsiteY185"/>
              </a:cxn>
              <a:cxn ang="186">
                <a:pos x="connsiteX186" y="connsiteY186"/>
              </a:cxn>
              <a:cxn ang="187">
                <a:pos x="connsiteX187" y="connsiteY187"/>
              </a:cxn>
              <a:cxn ang="188">
                <a:pos x="connsiteX188" y="connsiteY188"/>
              </a:cxn>
              <a:cxn ang="189">
                <a:pos x="connsiteX189" y="connsiteY189"/>
              </a:cxn>
              <a:cxn ang="190">
                <a:pos x="connsiteX190" y="connsiteY190"/>
              </a:cxn>
              <a:cxn ang="191">
                <a:pos x="connsiteX191" y="connsiteY191"/>
              </a:cxn>
              <a:cxn ang="192">
                <a:pos x="connsiteX192" y="connsiteY192"/>
              </a:cxn>
              <a:cxn ang="193">
                <a:pos x="connsiteX193" y="connsiteY193"/>
              </a:cxn>
              <a:cxn ang="194">
                <a:pos x="connsiteX194" y="connsiteY194"/>
              </a:cxn>
              <a:cxn ang="195">
                <a:pos x="connsiteX195" y="connsiteY195"/>
              </a:cxn>
              <a:cxn ang="196">
                <a:pos x="connsiteX196" y="connsiteY196"/>
              </a:cxn>
              <a:cxn ang="197">
                <a:pos x="connsiteX197" y="connsiteY197"/>
              </a:cxn>
              <a:cxn ang="198">
                <a:pos x="connsiteX198" y="connsiteY198"/>
              </a:cxn>
              <a:cxn ang="199">
                <a:pos x="connsiteX199" y="connsiteY199"/>
              </a:cxn>
              <a:cxn ang="200">
                <a:pos x="connsiteX200" y="connsiteY200"/>
              </a:cxn>
              <a:cxn ang="201">
                <a:pos x="connsiteX201" y="connsiteY201"/>
              </a:cxn>
              <a:cxn ang="202">
                <a:pos x="connsiteX202" y="connsiteY202"/>
              </a:cxn>
              <a:cxn ang="203">
                <a:pos x="connsiteX203" y="connsiteY203"/>
              </a:cxn>
              <a:cxn ang="204">
                <a:pos x="connsiteX204" y="connsiteY204"/>
              </a:cxn>
              <a:cxn ang="205">
                <a:pos x="connsiteX205" y="connsiteY205"/>
              </a:cxn>
              <a:cxn ang="206">
                <a:pos x="connsiteX206" y="connsiteY206"/>
              </a:cxn>
              <a:cxn ang="207">
                <a:pos x="connsiteX207" y="connsiteY207"/>
              </a:cxn>
              <a:cxn ang="208">
                <a:pos x="connsiteX208" y="connsiteY208"/>
              </a:cxn>
              <a:cxn ang="209">
                <a:pos x="connsiteX209" y="connsiteY209"/>
              </a:cxn>
              <a:cxn ang="210">
                <a:pos x="connsiteX210" y="connsiteY210"/>
              </a:cxn>
              <a:cxn ang="211">
                <a:pos x="connsiteX211" y="connsiteY211"/>
              </a:cxn>
              <a:cxn ang="212">
                <a:pos x="connsiteX212" y="connsiteY212"/>
              </a:cxn>
              <a:cxn ang="213">
                <a:pos x="connsiteX213" y="connsiteY213"/>
              </a:cxn>
              <a:cxn ang="214">
                <a:pos x="connsiteX214" y="connsiteY214"/>
              </a:cxn>
              <a:cxn ang="215">
                <a:pos x="connsiteX215" y="connsiteY215"/>
              </a:cxn>
              <a:cxn ang="216">
                <a:pos x="connsiteX216" y="connsiteY216"/>
              </a:cxn>
              <a:cxn ang="217">
                <a:pos x="connsiteX217" y="connsiteY217"/>
              </a:cxn>
              <a:cxn ang="218">
                <a:pos x="connsiteX218" y="connsiteY218"/>
              </a:cxn>
              <a:cxn ang="219">
                <a:pos x="connsiteX219" y="connsiteY219"/>
              </a:cxn>
              <a:cxn ang="220">
                <a:pos x="connsiteX220" y="connsiteY220"/>
              </a:cxn>
              <a:cxn ang="221">
                <a:pos x="connsiteX221" y="connsiteY221"/>
              </a:cxn>
              <a:cxn ang="222">
                <a:pos x="connsiteX222" y="connsiteY222"/>
              </a:cxn>
              <a:cxn ang="223">
                <a:pos x="connsiteX223" y="connsiteY223"/>
              </a:cxn>
              <a:cxn ang="224">
                <a:pos x="connsiteX224" y="connsiteY224"/>
              </a:cxn>
              <a:cxn ang="225">
                <a:pos x="connsiteX225" y="connsiteY225"/>
              </a:cxn>
              <a:cxn ang="226">
                <a:pos x="connsiteX226" y="connsiteY226"/>
              </a:cxn>
              <a:cxn ang="227">
                <a:pos x="connsiteX227" y="connsiteY227"/>
              </a:cxn>
              <a:cxn ang="228">
                <a:pos x="connsiteX228" y="connsiteY228"/>
              </a:cxn>
              <a:cxn ang="229">
                <a:pos x="connsiteX229" y="connsiteY229"/>
              </a:cxn>
              <a:cxn ang="230">
                <a:pos x="connsiteX230" y="connsiteY230"/>
              </a:cxn>
              <a:cxn ang="231">
                <a:pos x="connsiteX231" y="connsiteY231"/>
              </a:cxn>
              <a:cxn ang="232">
                <a:pos x="connsiteX232" y="connsiteY232"/>
              </a:cxn>
              <a:cxn ang="233">
                <a:pos x="connsiteX233" y="connsiteY233"/>
              </a:cxn>
              <a:cxn ang="234">
                <a:pos x="connsiteX234" y="connsiteY234"/>
              </a:cxn>
              <a:cxn ang="235">
                <a:pos x="connsiteX235" y="connsiteY235"/>
              </a:cxn>
              <a:cxn ang="236">
                <a:pos x="connsiteX236" y="connsiteY236"/>
              </a:cxn>
              <a:cxn ang="237">
                <a:pos x="connsiteX237" y="connsiteY237"/>
              </a:cxn>
              <a:cxn ang="238">
                <a:pos x="connsiteX238" y="connsiteY238"/>
              </a:cxn>
              <a:cxn ang="239">
                <a:pos x="connsiteX239" y="connsiteY239"/>
              </a:cxn>
              <a:cxn ang="240">
                <a:pos x="connsiteX240" y="connsiteY240"/>
              </a:cxn>
              <a:cxn ang="241">
                <a:pos x="connsiteX241" y="connsiteY241"/>
              </a:cxn>
              <a:cxn ang="242">
                <a:pos x="connsiteX242" y="connsiteY242"/>
              </a:cxn>
              <a:cxn ang="243">
                <a:pos x="connsiteX243" y="connsiteY243"/>
              </a:cxn>
              <a:cxn ang="244">
                <a:pos x="connsiteX244" y="connsiteY244"/>
              </a:cxn>
              <a:cxn ang="245">
                <a:pos x="connsiteX245" y="connsiteY245"/>
              </a:cxn>
              <a:cxn ang="246">
                <a:pos x="connsiteX246" y="connsiteY246"/>
              </a:cxn>
              <a:cxn ang="247">
                <a:pos x="connsiteX247" y="connsiteY247"/>
              </a:cxn>
              <a:cxn ang="248">
                <a:pos x="connsiteX248" y="connsiteY248"/>
              </a:cxn>
              <a:cxn ang="249">
                <a:pos x="connsiteX249" y="connsiteY249"/>
              </a:cxn>
              <a:cxn ang="250">
                <a:pos x="connsiteX250" y="connsiteY250"/>
              </a:cxn>
              <a:cxn ang="251">
                <a:pos x="connsiteX251" y="connsiteY251"/>
              </a:cxn>
              <a:cxn ang="252">
                <a:pos x="connsiteX252" y="connsiteY252"/>
              </a:cxn>
              <a:cxn ang="253">
                <a:pos x="connsiteX253" y="connsiteY253"/>
              </a:cxn>
              <a:cxn ang="254">
                <a:pos x="connsiteX254" y="connsiteY254"/>
              </a:cxn>
              <a:cxn ang="255">
                <a:pos x="connsiteX255" y="connsiteY255"/>
              </a:cxn>
              <a:cxn ang="256">
                <a:pos x="connsiteX256" y="connsiteY256"/>
              </a:cxn>
              <a:cxn ang="257">
                <a:pos x="connsiteX257" y="connsiteY257"/>
              </a:cxn>
              <a:cxn ang="258">
                <a:pos x="connsiteX258" y="connsiteY258"/>
              </a:cxn>
              <a:cxn ang="259">
                <a:pos x="connsiteX259" y="connsiteY259"/>
              </a:cxn>
              <a:cxn ang="260">
                <a:pos x="connsiteX260" y="connsiteY260"/>
              </a:cxn>
              <a:cxn ang="261">
                <a:pos x="connsiteX261" y="connsiteY261"/>
              </a:cxn>
              <a:cxn ang="262">
                <a:pos x="connsiteX262" y="connsiteY262"/>
              </a:cxn>
              <a:cxn ang="263">
                <a:pos x="connsiteX263" y="connsiteY263"/>
              </a:cxn>
              <a:cxn ang="264">
                <a:pos x="connsiteX264" y="connsiteY264"/>
              </a:cxn>
              <a:cxn ang="265">
                <a:pos x="connsiteX265" y="connsiteY265"/>
              </a:cxn>
              <a:cxn ang="266">
                <a:pos x="connsiteX266" y="connsiteY266"/>
              </a:cxn>
              <a:cxn ang="267">
                <a:pos x="connsiteX267" y="connsiteY267"/>
              </a:cxn>
              <a:cxn ang="268">
                <a:pos x="connsiteX268" y="connsiteY268"/>
              </a:cxn>
              <a:cxn ang="269">
                <a:pos x="connsiteX269" y="connsiteY269"/>
              </a:cxn>
              <a:cxn ang="270">
                <a:pos x="connsiteX270" y="connsiteY270"/>
              </a:cxn>
              <a:cxn ang="271">
                <a:pos x="connsiteX271" y="connsiteY271"/>
              </a:cxn>
              <a:cxn ang="272">
                <a:pos x="connsiteX272" y="connsiteY272"/>
              </a:cxn>
              <a:cxn ang="273">
                <a:pos x="connsiteX273" y="connsiteY273"/>
              </a:cxn>
              <a:cxn ang="274">
                <a:pos x="connsiteX274" y="connsiteY274"/>
              </a:cxn>
              <a:cxn ang="275">
                <a:pos x="connsiteX275" y="connsiteY275"/>
              </a:cxn>
              <a:cxn ang="276">
                <a:pos x="connsiteX276" y="connsiteY276"/>
              </a:cxn>
              <a:cxn ang="277">
                <a:pos x="connsiteX277" y="connsiteY277"/>
              </a:cxn>
              <a:cxn ang="278">
                <a:pos x="connsiteX278" y="connsiteY278"/>
              </a:cxn>
              <a:cxn ang="279">
                <a:pos x="connsiteX279" y="connsiteY279"/>
              </a:cxn>
              <a:cxn ang="280">
                <a:pos x="connsiteX280" y="connsiteY280"/>
              </a:cxn>
              <a:cxn ang="281">
                <a:pos x="connsiteX281" y="connsiteY281"/>
              </a:cxn>
              <a:cxn ang="282">
                <a:pos x="connsiteX282" y="connsiteY282"/>
              </a:cxn>
              <a:cxn ang="283">
                <a:pos x="connsiteX283" y="connsiteY283"/>
              </a:cxn>
              <a:cxn ang="284">
                <a:pos x="connsiteX284" y="connsiteY284"/>
              </a:cxn>
              <a:cxn ang="285">
                <a:pos x="connsiteX285" y="connsiteY285"/>
              </a:cxn>
              <a:cxn ang="286">
                <a:pos x="connsiteX286" y="connsiteY286"/>
              </a:cxn>
              <a:cxn ang="287">
                <a:pos x="connsiteX287" y="connsiteY287"/>
              </a:cxn>
              <a:cxn ang="288">
                <a:pos x="connsiteX288" y="connsiteY288"/>
              </a:cxn>
              <a:cxn ang="289">
                <a:pos x="connsiteX289" y="connsiteY289"/>
              </a:cxn>
              <a:cxn ang="290">
                <a:pos x="connsiteX290" y="connsiteY290"/>
              </a:cxn>
              <a:cxn ang="291">
                <a:pos x="connsiteX291" y="connsiteY291"/>
              </a:cxn>
              <a:cxn ang="292">
                <a:pos x="connsiteX292" y="connsiteY292"/>
              </a:cxn>
              <a:cxn ang="293">
                <a:pos x="connsiteX293" y="connsiteY293"/>
              </a:cxn>
              <a:cxn ang="294">
                <a:pos x="connsiteX294" y="connsiteY294"/>
              </a:cxn>
              <a:cxn ang="295">
                <a:pos x="connsiteX295" y="connsiteY295"/>
              </a:cxn>
              <a:cxn ang="296">
                <a:pos x="connsiteX296" y="connsiteY296"/>
              </a:cxn>
              <a:cxn ang="297">
                <a:pos x="connsiteX297" y="connsiteY297"/>
              </a:cxn>
              <a:cxn ang="298">
                <a:pos x="connsiteX298" y="connsiteY298"/>
              </a:cxn>
              <a:cxn ang="299">
                <a:pos x="connsiteX299" y="connsiteY299"/>
              </a:cxn>
              <a:cxn ang="300">
                <a:pos x="connsiteX300" y="connsiteY300"/>
              </a:cxn>
              <a:cxn ang="301">
                <a:pos x="connsiteX301" y="connsiteY301"/>
              </a:cxn>
              <a:cxn ang="302">
                <a:pos x="connsiteX302" y="connsiteY302"/>
              </a:cxn>
              <a:cxn ang="303">
                <a:pos x="connsiteX303" y="connsiteY303"/>
              </a:cxn>
              <a:cxn ang="304">
                <a:pos x="connsiteX304" y="connsiteY304"/>
              </a:cxn>
              <a:cxn ang="305">
                <a:pos x="connsiteX305" y="connsiteY305"/>
              </a:cxn>
              <a:cxn ang="306">
                <a:pos x="connsiteX306" y="connsiteY306"/>
              </a:cxn>
              <a:cxn ang="307">
                <a:pos x="connsiteX307" y="connsiteY307"/>
              </a:cxn>
              <a:cxn ang="308">
                <a:pos x="connsiteX308" y="connsiteY308"/>
              </a:cxn>
              <a:cxn ang="309">
                <a:pos x="connsiteX309" y="connsiteY309"/>
              </a:cxn>
              <a:cxn ang="310">
                <a:pos x="connsiteX310" y="connsiteY310"/>
              </a:cxn>
              <a:cxn ang="311">
                <a:pos x="connsiteX311" y="connsiteY311"/>
              </a:cxn>
              <a:cxn ang="312">
                <a:pos x="connsiteX312" y="connsiteY312"/>
              </a:cxn>
              <a:cxn ang="313">
                <a:pos x="connsiteX313" y="connsiteY313"/>
              </a:cxn>
              <a:cxn ang="314">
                <a:pos x="connsiteX314" y="connsiteY314"/>
              </a:cxn>
              <a:cxn ang="315">
                <a:pos x="connsiteX315" y="connsiteY315"/>
              </a:cxn>
              <a:cxn ang="316">
                <a:pos x="connsiteX316" y="connsiteY316"/>
              </a:cxn>
              <a:cxn ang="317">
                <a:pos x="connsiteX317" y="connsiteY317"/>
              </a:cxn>
              <a:cxn ang="318">
                <a:pos x="connsiteX318" y="connsiteY318"/>
              </a:cxn>
              <a:cxn ang="319">
                <a:pos x="connsiteX319" y="connsiteY319"/>
              </a:cxn>
              <a:cxn ang="320">
                <a:pos x="connsiteX320" y="connsiteY320"/>
              </a:cxn>
              <a:cxn ang="321">
                <a:pos x="connsiteX321" y="connsiteY321"/>
              </a:cxn>
              <a:cxn ang="322">
                <a:pos x="connsiteX322" y="connsiteY322"/>
              </a:cxn>
              <a:cxn ang="323">
                <a:pos x="connsiteX323" y="connsiteY323"/>
              </a:cxn>
              <a:cxn ang="324">
                <a:pos x="connsiteX324" y="connsiteY324"/>
              </a:cxn>
              <a:cxn ang="325">
                <a:pos x="connsiteX325" y="connsiteY325"/>
              </a:cxn>
              <a:cxn ang="326">
                <a:pos x="connsiteX326" y="connsiteY326"/>
              </a:cxn>
              <a:cxn ang="327">
                <a:pos x="connsiteX327" y="connsiteY327"/>
              </a:cxn>
              <a:cxn ang="328">
                <a:pos x="connsiteX328" y="connsiteY328"/>
              </a:cxn>
              <a:cxn ang="329">
                <a:pos x="connsiteX329" y="connsiteY329"/>
              </a:cxn>
              <a:cxn ang="330">
                <a:pos x="connsiteX330" y="connsiteY330"/>
              </a:cxn>
              <a:cxn ang="331">
                <a:pos x="connsiteX331" y="connsiteY331"/>
              </a:cxn>
              <a:cxn ang="332">
                <a:pos x="connsiteX332" y="connsiteY332"/>
              </a:cxn>
              <a:cxn ang="333">
                <a:pos x="connsiteX333" y="connsiteY333"/>
              </a:cxn>
              <a:cxn ang="334">
                <a:pos x="connsiteX334" y="connsiteY334"/>
              </a:cxn>
              <a:cxn ang="335">
                <a:pos x="connsiteX335" y="connsiteY335"/>
              </a:cxn>
              <a:cxn ang="336">
                <a:pos x="connsiteX336" y="connsiteY336"/>
              </a:cxn>
              <a:cxn ang="337">
                <a:pos x="connsiteX337" y="connsiteY337"/>
              </a:cxn>
              <a:cxn ang="338">
                <a:pos x="connsiteX338" y="connsiteY338"/>
              </a:cxn>
              <a:cxn ang="339">
                <a:pos x="connsiteX339" y="connsiteY339"/>
              </a:cxn>
              <a:cxn ang="340">
                <a:pos x="connsiteX340" y="connsiteY340"/>
              </a:cxn>
              <a:cxn ang="341">
                <a:pos x="connsiteX341" y="connsiteY341"/>
              </a:cxn>
              <a:cxn ang="342">
                <a:pos x="connsiteX342" y="connsiteY342"/>
              </a:cxn>
              <a:cxn ang="343">
                <a:pos x="connsiteX343" y="connsiteY343"/>
              </a:cxn>
              <a:cxn ang="344">
                <a:pos x="connsiteX344" y="connsiteY344"/>
              </a:cxn>
              <a:cxn ang="345">
                <a:pos x="connsiteX345" y="connsiteY345"/>
              </a:cxn>
              <a:cxn ang="346">
                <a:pos x="connsiteX346" y="connsiteY346"/>
              </a:cxn>
              <a:cxn ang="347">
                <a:pos x="connsiteX347" y="connsiteY347"/>
              </a:cxn>
              <a:cxn ang="348">
                <a:pos x="connsiteX348" y="connsiteY348"/>
              </a:cxn>
              <a:cxn ang="349">
                <a:pos x="connsiteX349" y="connsiteY349"/>
              </a:cxn>
              <a:cxn ang="350">
                <a:pos x="connsiteX350" y="connsiteY350"/>
              </a:cxn>
              <a:cxn ang="351">
                <a:pos x="connsiteX351" y="connsiteY351"/>
              </a:cxn>
              <a:cxn ang="352">
                <a:pos x="connsiteX352" y="connsiteY352"/>
              </a:cxn>
              <a:cxn ang="353">
                <a:pos x="connsiteX353" y="connsiteY353"/>
              </a:cxn>
              <a:cxn ang="354">
                <a:pos x="connsiteX354" y="connsiteY354"/>
              </a:cxn>
              <a:cxn ang="355">
                <a:pos x="connsiteX355" y="connsiteY355"/>
              </a:cxn>
              <a:cxn ang="356">
                <a:pos x="connsiteX356" y="connsiteY356"/>
              </a:cxn>
              <a:cxn ang="357">
                <a:pos x="connsiteX357" y="connsiteY357"/>
              </a:cxn>
              <a:cxn ang="358">
                <a:pos x="connsiteX358" y="connsiteY358"/>
              </a:cxn>
              <a:cxn ang="359">
                <a:pos x="connsiteX359" y="connsiteY359"/>
              </a:cxn>
              <a:cxn ang="360">
                <a:pos x="connsiteX360" y="connsiteY360"/>
              </a:cxn>
              <a:cxn ang="361">
                <a:pos x="connsiteX361" y="connsiteY361"/>
              </a:cxn>
              <a:cxn ang="362">
                <a:pos x="connsiteX362" y="connsiteY362"/>
              </a:cxn>
              <a:cxn ang="363">
                <a:pos x="connsiteX363" y="connsiteY363"/>
              </a:cxn>
              <a:cxn ang="364">
                <a:pos x="connsiteX364" y="connsiteY364"/>
              </a:cxn>
              <a:cxn ang="365">
                <a:pos x="connsiteX365" y="connsiteY365"/>
              </a:cxn>
              <a:cxn ang="366">
                <a:pos x="connsiteX366" y="connsiteY366"/>
              </a:cxn>
              <a:cxn ang="367">
                <a:pos x="connsiteX367" y="connsiteY367"/>
              </a:cxn>
              <a:cxn ang="368">
                <a:pos x="connsiteX368" y="connsiteY368"/>
              </a:cxn>
              <a:cxn ang="369">
                <a:pos x="connsiteX369" y="connsiteY369"/>
              </a:cxn>
              <a:cxn ang="370">
                <a:pos x="connsiteX370" y="connsiteY370"/>
              </a:cxn>
              <a:cxn ang="371">
                <a:pos x="connsiteX371" y="connsiteY371"/>
              </a:cxn>
              <a:cxn ang="372">
                <a:pos x="connsiteX372" y="connsiteY372"/>
              </a:cxn>
              <a:cxn ang="373">
                <a:pos x="connsiteX373" y="connsiteY373"/>
              </a:cxn>
              <a:cxn ang="374">
                <a:pos x="connsiteX374" y="connsiteY374"/>
              </a:cxn>
              <a:cxn ang="375">
                <a:pos x="connsiteX375" y="connsiteY375"/>
              </a:cxn>
              <a:cxn ang="376">
                <a:pos x="connsiteX376" y="connsiteY376"/>
              </a:cxn>
              <a:cxn ang="377">
                <a:pos x="connsiteX377" y="connsiteY377"/>
              </a:cxn>
              <a:cxn ang="378">
                <a:pos x="connsiteX378" y="connsiteY378"/>
              </a:cxn>
              <a:cxn ang="379">
                <a:pos x="connsiteX379" y="connsiteY379"/>
              </a:cxn>
              <a:cxn ang="380">
                <a:pos x="connsiteX380" y="connsiteY380"/>
              </a:cxn>
              <a:cxn ang="381">
                <a:pos x="connsiteX381" y="connsiteY381"/>
              </a:cxn>
              <a:cxn ang="382">
                <a:pos x="connsiteX382" y="connsiteY382"/>
              </a:cxn>
              <a:cxn ang="383">
                <a:pos x="connsiteX383" y="connsiteY383"/>
              </a:cxn>
              <a:cxn ang="384">
                <a:pos x="connsiteX384" y="connsiteY384"/>
              </a:cxn>
              <a:cxn ang="385">
                <a:pos x="connsiteX385" y="connsiteY385"/>
              </a:cxn>
              <a:cxn ang="386">
                <a:pos x="connsiteX386" y="connsiteY386"/>
              </a:cxn>
              <a:cxn ang="387">
                <a:pos x="connsiteX387" y="connsiteY387"/>
              </a:cxn>
              <a:cxn ang="388">
                <a:pos x="connsiteX388" y="connsiteY388"/>
              </a:cxn>
              <a:cxn ang="389">
                <a:pos x="connsiteX389" y="connsiteY389"/>
              </a:cxn>
              <a:cxn ang="390">
                <a:pos x="connsiteX390" y="connsiteY390"/>
              </a:cxn>
              <a:cxn ang="391">
                <a:pos x="connsiteX391" y="connsiteY391"/>
              </a:cxn>
              <a:cxn ang="392">
                <a:pos x="connsiteX392" y="connsiteY392"/>
              </a:cxn>
              <a:cxn ang="393">
                <a:pos x="connsiteX393" y="connsiteY393"/>
              </a:cxn>
              <a:cxn ang="394">
                <a:pos x="connsiteX394" y="connsiteY394"/>
              </a:cxn>
              <a:cxn ang="395">
                <a:pos x="connsiteX395" y="connsiteY395"/>
              </a:cxn>
              <a:cxn ang="396">
                <a:pos x="connsiteX396" y="connsiteY396"/>
              </a:cxn>
              <a:cxn ang="397">
                <a:pos x="connsiteX397" y="connsiteY397"/>
              </a:cxn>
              <a:cxn ang="398">
                <a:pos x="connsiteX398" y="connsiteY398"/>
              </a:cxn>
              <a:cxn ang="399">
                <a:pos x="connsiteX399" y="connsiteY399"/>
              </a:cxn>
              <a:cxn ang="400">
                <a:pos x="connsiteX400" y="connsiteY400"/>
              </a:cxn>
              <a:cxn ang="401">
                <a:pos x="connsiteX401" y="connsiteY401"/>
              </a:cxn>
              <a:cxn ang="402">
                <a:pos x="connsiteX402" y="connsiteY402"/>
              </a:cxn>
              <a:cxn ang="403">
                <a:pos x="connsiteX403" y="connsiteY403"/>
              </a:cxn>
              <a:cxn ang="404">
                <a:pos x="connsiteX404" y="connsiteY404"/>
              </a:cxn>
              <a:cxn ang="405">
                <a:pos x="connsiteX405" y="connsiteY405"/>
              </a:cxn>
              <a:cxn ang="406">
                <a:pos x="connsiteX406" y="connsiteY406"/>
              </a:cxn>
              <a:cxn ang="407">
                <a:pos x="connsiteX407" y="connsiteY407"/>
              </a:cxn>
              <a:cxn ang="408">
                <a:pos x="connsiteX408" y="connsiteY408"/>
              </a:cxn>
              <a:cxn ang="409">
                <a:pos x="connsiteX409" y="connsiteY409"/>
              </a:cxn>
              <a:cxn ang="410">
                <a:pos x="connsiteX410" y="connsiteY410"/>
              </a:cxn>
              <a:cxn ang="411">
                <a:pos x="connsiteX411" y="connsiteY411"/>
              </a:cxn>
              <a:cxn ang="412">
                <a:pos x="connsiteX412" y="connsiteY412"/>
              </a:cxn>
              <a:cxn ang="413">
                <a:pos x="connsiteX413" y="connsiteY413"/>
              </a:cxn>
              <a:cxn ang="414">
                <a:pos x="connsiteX414" y="connsiteY414"/>
              </a:cxn>
              <a:cxn ang="415">
                <a:pos x="connsiteX415" y="connsiteY415"/>
              </a:cxn>
              <a:cxn ang="416">
                <a:pos x="connsiteX416" y="connsiteY416"/>
              </a:cxn>
              <a:cxn ang="417">
                <a:pos x="connsiteX417" y="connsiteY417"/>
              </a:cxn>
              <a:cxn ang="418">
                <a:pos x="connsiteX418" y="connsiteY418"/>
              </a:cxn>
              <a:cxn ang="419">
                <a:pos x="connsiteX419" y="connsiteY419"/>
              </a:cxn>
              <a:cxn ang="420">
                <a:pos x="connsiteX420" y="connsiteY420"/>
              </a:cxn>
              <a:cxn ang="421">
                <a:pos x="connsiteX421" y="connsiteY421"/>
              </a:cxn>
              <a:cxn ang="422">
                <a:pos x="connsiteX422" y="connsiteY422"/>
              </a:cxn>
              <a:cxn ang="423">
                <a:pos x="connsiteX423" y="connsiteY423"/>
              </a:cxn>
              <a:cxn ang="424">
                <a:pos x="connsiteX424" y="connsiteY424"/>
              </a:cxn>
              <a:cxn ang="425">
                <a:pos x="connsiteX425" y="connsiteY425"/>
              </a:cxn>
              <a:cxn ang="426">
                <a:pos x="connsiteX426" y="connsiteY426"/>
              </a:cxn>
              <a:cxn ang="427">
                <a:pos x="connsiteX427" y="connsiteY427"/>
              </a:cxn>
              <a:cxn ang="428">
                <a:pos x="connsiteX428" y="connsiteY428"/>
              </a:cxn>
              <a:cxn ang="429">
                <a:pos x="connsiteX429" y="connsiteY429"/>
              </a:cxn>
              <a:cxn ang="430">
                <a:pos x="connsiteX430" y="connsiteY430"/>
              </a:cxn>
              <a:cxn ang="431">
                <a:pos x="connsiteX431" y="connsiteY431"/>
              </a:cxn>
              <a:cxn ang="432">
                <a:pos x="connsiteX432" y="connsiteY432"/>
              </a:cxn>
              <a:cxn ang="433">
                <a:pos x="connsiteX433" y="connsiteY433"/>
              </a:cxn>
              <a:cxn ang="434">
                <a:pos x="connsiteX434" y="connsiteY434"/>
              </a:cxn>
            </a:cxnLst>
            <a:rect l="l" t="t" r="r" b="b"/>
            <a:pathLst>
              <a:path w="1997417" h="2323680">
                <a:moveTo>
                  <a:pt x="1943916" y="1799388"/>
                </a:moveTo>
                <a:lnTo>
                  <a:pt x="1943916" y="1799388"/>
                </a:lnTo>
                <a:lnTo>
                  <a:pt x="1930541" y="1777170"/>
                </a:lnTo>
                <a:lnTo>
                  <a:pt x="1930541" y="1777170"/>
                </a:lnTo>
                <a:lnTo>
                  <a:pt x="1952833" y="1772730"/>
                </a:lnTo>
                <a:lnTo>
                  <a:pt x="1997417" y="1674979"/>
                </a:lnTo>
                <a:lnTo>
                  <a:pt x="1997417" y="1674979"/>
                </a:lnTo>
                <a:lnTo>
                  <a:pt x="1975125" y="1626103"/>
                </a:lnTo>
                <a:lnTo>
                  <a:pt x="1975125" y="1626103"/>
                </a:lnTo>
                <a:lnTo>
                  <a:pt x="1984042" y="1599445"/>
                </a:lnTo>
                <a:lnTo>
                  <a:pt x="1984042" y="1541690"/>
                </a:lnTo>
                <a:lnTo>
                  <a:pt x="1952833" y="1470597"/>
                </a:lnTo>
                <a:lnTo>
                  <a:pt x="1890415" y="1448379"/>
                </a:lnTo>
                <a:lnTo>
                  <a:pt x="1890415" y="1448379"/>
                </a:lnTo>
                <a:lnTo>
                  <a:pt x="1885957" y="1448379"/>
                </a:lnTo>
                <a:lnTo>
                  <a:pt x="1885957" y="1448379"/>
                </a:lnTo>
                <a:lnTo>
                  <a:pt x="1859206" y="1426161"/>
                </a:lnTo>
                <a:lnTo>
                  <a:pt x="1787872" y="1426161"/>
                </a:lnTo>
                <a:lnTo>
                  <a:pt x="1787872" y="1426161"/>
                </a:lnTo>
                <a:lnTo>
                  <a:pt x="1783413" y="1430619"/>
                </a:lnTo>
                <a:lnTo>
                  <a:pt x="1783413" y="1430619"/>
                </a:lnTo>
                <a:lnTo>
                  <a:pt x="1756663" y="1390624"/>
                </a:lnTo>
                <a:lnTo>
                  <a:pt x="1756663" y="1390624"/>
                </a:lnTo>
                <a:lnTo>
                  <a:pt x="1778955" y="1390624"/>
                </a:lnTo>
                <a:lnTo>
                  <a:pt x="1716538" y="1261775"/>
                </a:lnTo>
                <a:lnTo>
                  <a:pt x="1716538" y="1261775"/>
                </a:lnTo>
                <a:lnTo>
                  <a:pt x="1685329" y="1248437"/>
                </a:lnTo>
                <a:lnTo>
                  <a:pt x="1685329" y="1248437"/>
                </a:lnTo>
                <a:lnTo>
                  <a:pt x="1685329" y="1235117"/>
                </a:lnTo>
                <a:lnTo>
                  <a:pt x="1680870" y="1190682"/>
                </a:lnTo>
                <a:lnTo>
                  <a:pt x="1680870" y="1190682"/>
                </a:lnTo>
                <a:lnTo>
                  <a:pt x="1654120" y="1150686"/>
                </a:lnTo>
                <a:lnTo>
                  <a:pt x="1654120" y="1150686"/>
                </a:lnTo>
                <a:lnTo>
                  <a:pt x="1654120" y="1110709"/>
                </a:lnTo>
                <a:lnTo>
                  <a:pt x="1654120" y="1110709"/>
                </a:lnTo>
                <a:lnTo>
                  <a:pt x="1605077" y="1084051"/>
                </a:lnTo>
                <a:lnTo>
                  <a:pt x="1605077" y="1084051"/>
                </a:lnTo>
                <a:lnTo>
                  <a:pt x="1582732" y="1066273"/>
                </a:lnTo>
                <a:lnTo>
                  <a:pt x="1582732" y="1066273"/>
                </a:lnTo>
                <a:lnTo>
                  <a:pt x="1547065" y="1030735"/>
                </a:lnTo>
                <a:lnTo>
                  <a:pt x="1547065" y="1030735"/>
                </a:lnTo>
                <a:lnTo>
                  <a:pt x="1524773" y="1030735"/>
                </a:lnTo>
                <a:lnTo>
                  <a:pt x="1524773" y="1030735"/>
                </a:lnTo>
                <a:lnTo>
                  <a:pt x="1515856" y="1004078"/>
                </a:lnTo>
                <a:lnTo>
                  <a:pt x="1515856" y="1004078"/>
                </a:lnTo>
                <a:lnTo>
                  <a:pt x="1502481" y="972962"/>
                </a:lnTo>
                <a:lnTo>
                  <a:pt x="1502481" y="972962"/>
                </a:lnTo>
                <a:lnTo>
                  <a:pt x="1506939" y="959642"/>
                </a:lnTo>
                <a:lnTo>
                  <a:pt x="1493564" y="897447"/>
                </a:lnTo>
                <a:lnTo>
                  <a:pt x="1493564" y="897447"/>
                </a:lnTo>
                <a:lnTo>
                  <a:pt x="1480189" y="888549"/>
                </a:lnTo>
                <a:lnTo>
                  <a:pt x="1480189" y="888549"/>
                </a:lnTo>
                <a:lnTo>
                  <a:pt x="1484647" y="866331"/>
                </a:lnTo>
                <a:lnTo>
                  <a:pt x="1448980" y="813016"/>
                </a:lnTo>
                <a:lnTo>
                  <a:pt x="1448980" y="813016"/>
                </a:lnTo>
                <a:lnTo>
                  <a:pt x="1431146" y="790798"/>
                </a:lnTo>
                <a:lnTo>
                  <a:pt x="1431146" y="790798"/>
                </a:lnTo>
                <a:lnTo>
                  <a:pt x="1431146" y="786358"/>
                </a:lnTo>
                <a:lnTo>
                  <a:pt x="1404396" y="706474"/>
                </a:lnTo>
                <a:lnTo>
                  <a:pt x="1404396" y="706474"/>
                </a:lnTo>
                <a:lnTo>
                  <a:pt x="1346437" y="693100"/>
                </a:lnTo>
                <a:lnTo>
                  <a:pt x="1346437" y="693100"/>
                </a:lnTo>
                <a:lnTo>
                  <a:pt x="1315228" y="670811"/>
                </a:lnTo>
                <a:lnTo>
                  <a:pt x="1315228" y="670811"/>
                </a:lnTo>
                <a:lnTo>
                  <a:pt x="1319686" y="648701"/>
                </a:lnTo>
                <a:lnTo>
                  <a:pt x="1319686" y="648701"/>
                </a:lnTo>
                <a:lnTo>
                  <a:pt x="1315228" y="644243"/>
                </a:lnTo>
                <a:lnTo>
                  <a:pt x="1315228" y="644243"/>
                </a:lnTo>
                <a:lnTo>
                  <a:pt x="1324145" y="626412"/>
                </a:lnTo>
                <a:lnTo>
                  <a:pt x="1350895" y="582012"/>
                </a:lnTo>
                <a:lnTo>
                  <a:pt x="1373187" y="533154"/>
                </a:lnTo>
                <a:lnTo>
                  <a:pt x="1373187" y="533154"/>
                </a:lnTo>
                <a:lnTo>
                  <a:pt x="1373187" y="515323"/>
                </a:lnTo>
                <a:lnTo>
                  <a:pt x="1373187" y="515323"/>
                </a:lnTo>
                <a:lnTo>
                  <a:pt x="1395479" y="501949"/>
                </a:lnTo>
                <a:lnTo>
                  <a:pt x="1395479" y="501949"/>
                </a:lnTo>
                <a:lnTo>
                  <a:pt x="1399937" y="466465"/>
                </a:lnTo>
                <a:lnTo>
                  <a:pt x="1399937" y="466465"/>
                </a:lnTo>
                <a:lnTo>
                  <a:pt x="1431146" y="453092"/>
                </a:lnTo>
                <a:lnTo>
                  <a:pt x="1431146" y="453092"/>
                </a:lnTo>
                <a:lnTo>
                  <a:pt x="1431146" y="413150"/>
                </a:lnTo>
                <a:lnTo>
                  <a:pt x="1431146" y="413150"/>
                </a:lnTo>
                <a:lnTo>
                  <a:pt x="1444522" y="395318"/>
                </a:lnTo>
                <a:lnTo>
                  <a:pt x="1444522" y="319892"/>
                </a:lnTo>
                <a:lnTo>
                  <a:pt x="1444522" y="319892"/>
                </a:lnTo>
                <a:lnTo>
                  <a:pt x="1395479" y="288687"/>
                </a:lnTo>
                <a:lnTo>
                  <a:pt x="1395479" y="288687"/>
                </a:lnTo>
                <a:lnTo>
                  <a:pt x="1355354" y="257661"/>
                </a:lnTo>
                <a:lnTo>
                  <a:pt x="1292936" y="257661"/>
                </a:lnTo>
                <a:lnTo>
                  <a:pt x="1292936" y="257661"/>
                </a:lnTo>
                <a:lnTo>
                  <a:pt x="1270644" y="262119"/>
                </a:lnTo>
                <a:lnTo>
                  <a:pt x="1270644" y="262119"/>
                </a:lnTo>
                <a:lnTo>
                  <a:pt x="1243893" y="262119"/>
                </a:lnTo>
                <a:lnTo>
                  <a:pt x="1243893" y="262119"/>
                </a:lnTo>
                <a:lnTo>
                  <a:pt x="1208226" y="244288"/>
                </a:lnTo>
                <a:lnTo>
                  <a:pt x="1208226" y="244288"/>
                </a:lnTo>
                <a:lnTo>
                  <a:pt x="1177018" y="244288"/>
                </a:lnTo>
                <a:lnTo>
                  <a:pt x="1177018" y="244288"/>
                </a:lnTo>
                <a:lnTo>
                  <a:pt x="1190393" y="226456"/>
                </a:lnTo>
                <a:lnTo>
                  <a:pt x="1190393" y="226456"/>
                </a:lnTo>
                <a:lnTo>
                  <a:pt x="1194851" y="217719"/>
                </a:lnTo>
                <a:lnTo>
                  <a:pt x="1194851" y="217719"/>
                </a:lnTo>
                <a:lnTo>
                  <a:pt x="1239435" y="213261"/>
                </a:lnTo>
                <a:lnTo>
                  <a:pt x="1284019" y="124283"/>
                </a:lnTo>
                <a:lnTo>
                  <a:pt x="1284019" y="124283"/>
                </a:lnTo>
                <a:lnTo>
                  <a:pt x="1275102" y="111088"/>
                </a:lnTo>
                <a:lnTo>
                  <a:pt x="1275102" y="111088"/>
                </a:lnTo>
                <a:lnTo>
                  <a:pt x="1301853" y="70968"/>
                </a:lnTo>
                <a:lnTo>
                  <a:pt x="1190393" y="0"/>
                </a:lnTo>
                <a:lnTo>
                  <a:pt x="1159184" y="13195"/>
                </a:lnTo>
                <a:lnTo>
                  <a:pt x="1159184" y="13195"/>
                </a:lnTo>
                <a:lnTo>
                  <a:pt x="1127975" y="26568"/>
                </a:lnTo>
                <a:lnTo>
                  <a:pt x="1114600" y="26568"/>
                </a:lnTo>
                <a:lnTo>
                  <a:pt x="1114600" y="26568"/>
                </a:lnTo>
                <a:lnTo>
                  <a:pt x="1070016" y="4457"/>
                </a:lnTo>
                <a:lnTo>
                  <a:pt x="1070016" y="4457"/>
                </a:lnTo>
                <a:lnTo>
                  <a:pt x="1029890" y="26568"/>
                </a:lnTo>
                <a:lnTo>
                  <a:pt x="1029890" y="26568"/>
                </a:lnTo>
                <a:lnTo>
                  <a:pt x="1025432" y="26568"/>
                </a:lnTo>
                <a:lnTo>
                  <a:pt x="1025432" y="26568"/>
                </a:lnTo>
                <a:lnTo>
                  <a:pt x="980848" y="8737"/>
                </a:lnTo>
                <a:lnTo>
                  <a:pt x="905055" y="26568"/>
                </a:lnTo>
                <a:lnTo>
                  <a:pt x="905055" y="26568"/>
                </a:lnTo>
                <a:lnTo>
                  <a:pt x="887221" y="115368"/>
                </a:lnTo>
                <a:lnTo>
                  <a:pt x="887221" y="115368"/>
                </a:lnTo>
                <a:lnTo>
                  <a:pt x="882763" y="133199"/>
                </a:lnTo>
                <a:lnTo>
                  <a:pt x="878305" y="137657"/>
                </a:lnTo>
                <a:lnTo>
                  <a:pt x="851554" y="22110"/>
                </a:lnTo>
                <a:lnTo>
                  <a:pt x="793595" y="31026"/>
                </a:lnTo>
                <a:lnTo>
                  <a:pt x="749011" y="35484"/>
                </a:lnTo>
                <a:lnTo>
                  <a:pt x="749011" y="35484"/>
                </a:lnTo>
                <a:lnTo>
                  <a:pt x="708885" y="70968"/>
                </a:lnTo>
                <a:lnTo>
                  <a:pt x="708885" y="70968"/>
                </a:lnTo>
                <a:lnTo>
                  <a:pt x="650926" y="79883"/>
                </a:lnTo>
                <a:lnTo>
                  <a:pt x="650926" y="79883"/>
                </a:lnTo>
                <a:lnTo>
                  <a:pt x="650926" y="88799"/>
                </a:lnTo>
                <a:lnTo>
                  <a:pt x="650926" y="88799"/>
                </a:lnTo>
                <a:lnTo>
                  <a:pt x="628634" y="84341"/>
                </a:lnTo>
                <a:lnTo>
                  <a:pt x="615259" y="177599"/>
                </a:lnTo>
                <a:lnTo>
                  <a:pt x="615259" y="230914"/>
                </a:lnTo>
                <a:lnTo>
                  <a:pt x="557300" y="262119"/>
                </a:lnTo>
                <a:lnTo>
                  <a:pt x="530549" y="359834"/>
                </a:lnTo>
                <a:lnTo>
                  <a:pt x="530549" y="359834"/>
                </a:lnTo>
                <a:lnTo>
                  <a:pt x="548383" y="364292"/>
                </a:lnTo>
                <a:lnTo>
                  <a:pt x="548383" y="364292"/>
                </a:lnTo>
                <a:lnTo>
                  <a:pt x="543924" y="399776"/>
                </a:lnTo>
                <a:lnTo>
                  <a:pt x="543924" y="399776"/>
                </a:lnTo>
                <a:lnTo>
                  <a:pt x="543924" y="413150"/>
                </a:lnTo>
                <a:lnTo>
                  <a:pt x="543924" y="413150"/>
                </a:lnTo>
                <a:lnTo>
                  <a:pt x="512716" y="439718"/>
                </a:lnTo>
                <a:lnTo>
                  <a:pt x="526091" y="542070"/>
                </a:lnTo>
                <a:lnTo>
                  <a:pt x="650926" y="604123"/>
                </a:lnTo>
                <a:lnTo>
                  <a:pt x="650926" y="604123"/>
                </a:lnTo>
                <a:lnTo>
                  <a:pt x="664301" y="515323"/>
                </a:lnTo>
                <a:lnTo>
                  <a:pt x="664301" y="515323"/>
                </a:lnTo>
                <a:lnTo>
                  <a:pt x="695510" y="497492"/>
                </a:lnTo>
                <a:lnTo>
                  <a:pt x="695510" y="497492"/>
                </a:lnTo>
                <a:lnTo>
                  <a:pt x="704427" y="524238"/>
                </a:lnTo>
                <a:lnTo>
                  <a:pt x="704427" y="524238"/>
                </a:lnTo>
                <a:lnTo>
                  <a:pt x="686593" y="537612"/>
                </a:lnTo>
                <a:lnTo>
                  <a:pt x="686593" y="537612"/>
                </a:lnTo>
                <a:lnTo>
                  <a:pt x="699969" y="617496"/>
                </a:lnTo>
                <a:lnTo>
                  <a:pt x="699969" y="617496"/>
                </a:lnTo>
                <a:lnTo>
                  <a:pt x="691052" y="626412"/>
                </a:lnTo>
                <a:lnTo>
                  <a:pt x="691052" y="626412"/>
                </a:lnTo>
                <a:lnTo>
                  <a:pt x="699969" y="639785"/>
                </a:lnTo>
                <a:lnTo>
                  <a:pt x="699969" y="639785"/>
                </a:lnTo>
                <a:lnTo>
                  <a:pt x="699969" y="644243"/>
                </a:lnTo>
                <a:lnTo>
                  <a:pt x="699969" y="644243"/>
                </a:lnTo>
                <a:lnTo>
                  <a:pt x="708885" y="644243"/>
                </a:lnTo>
                <a:lnTo>
                  <a:pt x="708885" y="644243"/>
                </a:lnTo>
                <a:lnTo>
                  <a:pt x="753469" y="688643"/>
                </a:lnTo>
                <a:lnTo>
                  <a:pt x="753469" y="688643"/>
                </a:lnTo>
                <a:lnTo>
                  <a:pt x="744553" y="693100"/>
                </a:lnTo>
                <a:lnTo>
                  <a:pt x="744553" y="693100"/>
                </a:lnTo>
                <a:lnTo>
                  <a:pt x="691052" y="710753"/>
                </a:lnTo>
                <a:lnTo>
                  <a:pt x="655384" y="795238"/>
                </a:lnTo>
                <a:lnTo>
                  <a:pt x="704427" y="853011"/>
                </a:lnTo>
                <a:lnTo>
                  <a:pt x="704427" y="853011"/>
                </a:lnTo>
                <a:lnTo>
                  <a:pt x="699969" y="853011"/>
                </a:lnTo>
                <a:lnTo>
                  <a:pt x="699969" y="853011"/>
                </a:lnTo>
                <a:lnTo>
                  <a:pt x="664301" y="835233"/>
                </a:lnTo>
                <a:lnTo>
                  <a:pt x="592967" y="808576"/>
                </a:lnTo>
                <a:lnTo>
                  <a:pt x="592967" y="808576"/>
                </a:lnTo>
                <a:lnTo>
                  <a:pt x="566216" y="830794"/>
                </a:lnTo>
                <a:lnTo>
                  <a:pt x="566216" y="830794"/>
                </a:lnTo>
                <a:lnTo>
                  <a:pt x="561758" y="826354"/>
                </a:lnTo>
                <a:lnTo>
                  <a:pt x="561758" y="826354"/>
                </a:lnTo>
                <a:lnTo>
                  <a:pt x="526091" y="844113"/>
                </a:lnTo>
                <a:lnTo>
                  <a:pt x="526091" y="844113"/>
                </a:lnTo>
                <a:lnTo>
                  <a:pt x="450298" y="826354"/>
                </a:lnTo>
                <a:lnTo>
                  <a:pt x="450298" y="826354"/>
                </a:lnTo>
                <a:lnTo>
                  <a:pt x="441381" y="875229"/>
                </a:lnTo>
                <a:lnTo>
                  <a:pt x="441381" y="875229"/>
                </a:lnTo>
                <a:lnTo>
                  <a:pt x="392339" y="884109"/>
                </a:lnTo>
                <a:lnTo>
                  <a:pt x="392339" y="884109"/>
                </a:lnTo>
                <a:lnTo>
                  <a:pt x="387880" y="924105"/>
                </a:lnTo>
                <a:lnTo>
                  <a:pt x="387880" y="924105"/>
                </a:lnTo>
                <a:lnTo>
                  <a:pt x="361130" y="915207"/>
                </a:lnTo>
                <a:lnTo>
                  <a:pt x="298712" y="1026295"/>
                </a:lnTo>
                <a:lnTo>
                  <a:pt x="298712" y="1026295"/>
                </a:lnTo>
                <a:lnTo>
                  <a:pt x="312088" y="1048495"/>
                </a:lnTo>
                <a:lnTo>
                  <a:pt x="263045" y="1048495"/>
                </a:lnTo>
                <a:lnTo>
                  <a:pt x="263045" y="1048495"/>
                </a:lnTo>
                <a:lnTo>
                  <a:pt x="254128" y="1044055"/>
                </a:lnTo>
                <a:lnTo>
                  <a:pt x="245212" y="1035175"/>
                </a:lnTo>
                <a:lnTo>
                  <a:pt x="236295" y="1021838"/>
                </a:lnTo>
                <a:lnTo>
                  <a:pt x="138210" y="1079611"/>
                </a:lnTo>
                <a:lnTo>
                  <a:pt x="138210" y="1079611"/>
                </a:lnTo>
                <a:lnTo>
                  <a:pt x="138210" y="1106269"/>
                </a:lnTo>
                <a:lnTo>
                  <a:pt x="142668" y="1141806"/>
                </a:lnTo>
                <a:lnTo>
                  <a:pt x="142668" y="1141806"/>
                </a:lnTo>
                <a:lnTo>
                  <a:pt x="138210" y="1141806"/>
                </a:lnTo>
                <a:lnTo>
                  <a:pt x="138210" y="1141806"/>
                </a:lnTo>
                <a:lnTo>
                  <a:pt x="111460" y="1199562"/>
                </a:lnTo>
                <a:lnTo>
                  <a:pt x="111460" y="1199562"/>
                </a:lnTo>
                <a:lnTo>
                  <a:pt x="120376" y="1208459"/>
                </a:lnTo>
                <a:lnTo>
                  <a:pt x="120376" y="1208459"/>
                </a:lnTo>
                <a:lnTo>
                  <a:pt x="115918" y="1208459"/>
                </a:lnTo>
                <a:lnTo>
                  <a:pt x="115918" y="1208459"/>
                </a:lnTo>
                <a:lnTo>
                  <a:pt x="124835" y="1248437"/>
                </a:lnTo>
                <a:lnTo>
                  <a:pt x="124835" y="1248437"/>
                </a:lnTo>
                <a:lnTo>
                  <a:pt x="107001" y="1266215"/>
                </a:lnTo>
                <a:lnTo>
                  <a:pt x="93626" y="1283993"/>
                </a:lnTo>
                <a:lnTo>
                  <a:pt x="93626" y="1283993"/>
                </a:lnTo>
                <a:lnTo>
                  <a:pt x="111460" y="1341748"/>
                </a:lnTo>
                <a:lnTo>
                  <a:pt x="111460" y="1341748"/>
                </a:lnTo>
                <a:lnTo>
                  <a:pt x="124835" y="1355086"/>
                </a:lnTo>
                <a:lnTo>
                  <a:pt x="151585" y="1386184"/>
                </a:lnTo>
                <a:lnTo>
                  <a:pt x="196169" y="1430619"/>
                </a:lnTo>
                <a:lnTo>
                  <a:pt x="196169" y="1430619"/>
                </a:lnTo>
                <a:lnTo>
                  <a:pt x="191711" y="1443939"/>
                </a:lnTo>
                <a:lnTo>
                  <a:pt x="191711" y="1443939"/>
                </a:lnTo>
                <a:lnTo>
                  <a:pt x="160502" y="1470597"/>
                </a:lnTo>
                <a:lnTo>
                  <a:pt x="160502" y="1470597"/>
                </a:lnTo>
                <a:lnTo>
                  <a:pt x="120376" y="1532810"/>
                </a:lnTo>
                <a:lnTo>
                  <a:pt x="120376" y="1532810"/>
                </a:lnTo>
                <a:lnTo>
                  <a:pt x="89168" y="1541690"/>
                </a:lnTo>
                <a:lnTo>
                  <a:pt x="89168" y="1541690"/>
                </a:lnTo>
                <a:lnTo>
                  <a:pt x="89168" y="1563908"/>
                </a:lnTo>
                <a:lnTo>
                  <a:pt x="89168" y="1563908"/>
                </a:lnTo>
                <a:lnTo>
                  <a:pt x="13375" y="1599445"/>
                </a:lnTo>
                <a:lnTo>
                  <a:pt x="13375" y="1599445"/>
                </a:lnTo>
                <a:lnTo>
                  <a:pt x="26750" y="1683859"/>
                </a:lnTo>
                <a:lnTo>
                  <a:pt x="26750" y="1683859"/>
                </a:lnTo>
                <a:lnTo>
                  <a:pt x="0" y="1741632"/>
                </a:lnTo>
                <a:lnTo>
                  <a:pt x="0" y="1741632"/>
                </a:lnTo>
                <a:lnTo>
                  <a:pt x="22292" y="1754952"/>
                </a:lnTo>
                <a:lnTo>
                  <a:pt x="22292" y="1754952"/>
                </a:lnTo>
                <a:lnTo>
                  <a:pt x="4458" y="1786067"/>
                </a:lnTo>
                <a:lnTo>
                  <a:pt x="4458" y="1786067"/>
                </a:lnTo>
                <a:lnTo>
                  <a:pt x="66876" y="1817165"/>
                </a:lnTo>
                <a:lnTo>
                  <a:pt x="66876" y="1817165"/>
                </a:lnTo>
                <a:lnTo>
                  <a:pt x="44584" y="1857143"/>
                </a:lnTo>
                <a:lnTo>
                  <a:pt x="151585" y="1897139"/>
                </a:lnTo>
                <a:lnTo>
                  <a:pt x="151585" y="1897139"/>
                </a:lnTo>
                <a:lnTo>
                  <a:pt x="200628" y="1892699"/>
                </a:lnTo>
                <a:lnTo>
                  <a:pt x="200628" y="1892699"/>
                </a:lnTo>
                <a:lnTo>
                  <a:pt x="263045" y="1892699"/>
                </a:lnTo>
                <a:lnTo>
                  <a:pt x="263045" y="1892699"/>
                </a:lnTo>
                <a:lnTo>
                  <a:pt x="316546" y="1879361"/>
                </a:lnTo>
                <a:lnTo>
                  <a:pt x="316546" y="1879361"/>
                </a:lnTo>
                <a:lnTo>
                  <a:pt x="432464" y="1857143"/>
                </a:lnTo>
                <a:lnTo>
                  <a:pt x="432464" y="1857143"/>
                </a:lnTo>
                <a:lnTo>
                  <a:pt x="436923" y="1839383"/>
                </a:lnTo>
                <a:lnTo>
                  <a:pt x="436923" y="1839383"/>
                </a:lnTo>
                <a:lnTo>
                  <a:pt x="477048" y="1821605"/>
                </a:lnTo>
                <a:lnTo>
                  <a:pt x="477048" y="1821605"/>
                </a:lnTo>
                <a:lnTo>
                  <a:pt x="526091" y="1794947"/>
                </a:lnTo>
                <a:lnTo>
                  <a:pt x="535008" y="1786067"/>
                </a:lnTo>
                <a:lnTo>
                  <a:pt x="535008" y="1786067"/>
                </a:lnTo>
                <a:lnTo>
                  <a:pt x="539466" y="1781610"/>
                </a:lnTo>
                <a:lnTo>
                  <a:pt x="539466" y="1781610"/>
                </a:lnTo>
                <a:lnTo>
                  <a:pt x="561758" y="1794947"/>
                </a:lnTo>
                <a:lnTo>
                  <a:pt x="561758" y="1794947"/>
                </a:lnTo>
                <a:lnTo>
                  <a:pt x="619717" y="1750512"/>
                </a:lnTo>
                <a:lnTo>
                  <a:pt x="619717" y="1750512"/>
                </a:lnTo>
                <a:lnTo>
                  <a:pt x="628634" y="1750512"/>
                </a:lnTo>
                <a:lnTo>
                  <a:pt x="628634" y="1750512"/>
                </a:lnTo>
                <a:lnTo>
                  <a:pt x="646468" y="1750512"/>
                </a:lnTo>
                <a:lnTo>
                  <a:pt x="668760" y="1750512"/>
                </a:lnTo>
                <a:lnTo>
                  <a:pt x="699969" y="1746072"/>
                </a:lnTo>
                <a:lnTo>
                  <a:pt x="766845" y="1688316"/>
                </a:lnTo>
                <a:lnTo>
                  <a:pt x="766845" y="1688316"/>
                </a:lnTo>
                <a:lnTo>
                  <a:pt x="757928" y="1670539"/>
                </a:lnTo>
                <a:lnTo>
                  <a:pt x="757928" y="1670539"/>
                </a:lnTo>
                <a:lnTo>
                  <a:pt x="775761" y="1657201"/>
                </a:lnTo>
                <a:lnTo>
                  <a:pt x="815887" y="1590566"/>
                </a:lnTo>
                <a:lnTo>
                  <a:pt x="824804" y="1381744"/>
                </a:lnTo>
                <a:lnTo>
                  <a:pt x="824804" y="1381744"/>
                </a:lnTo>
                <a:lnTo>
                  <a:pt x="802512" y="1301753"/>
                </a:lnTo>
                <a:lnTo>
                  <a:pt x="802512" y="1301753"/>
                </a:lnTo>
                <a:lnTo>
                  <a:pt x="842637" y="1292873"/>
                </a:lnTo>
                <a:lnTo>
                  <a:pt x="842637" y="1292873"/>
                </a:lnTo>
                <a:lnTo>
                  <a:pt x="856013" y="1239557"/>
                </a:lnTo>
                <a:lnTo>
                  <a:pt x="856013" y="1239557"/>
                </a:lnTo>
                <a:lnTo>
                  <a:pt x="905055" y="1226219"/>
                </a:lnTo>
                <a:lnTo>
                  <a:pt x="927347" y="1110709"/>
                </a:lnTo>
                <a:lnTo>
                  <a:pt x="927347" y="1110709"/>
                </a:lnTo>
                <a:lnTo>
                  <a:pt x="954097" y="1106269"/>
                </a:lnTo>
                <a:lnTo>
                  <a:pt x="954097" y="1106269"/>
                </a:lnTo>
                <a:lnTo>
                  <a:pt x="967473" y="1124029"/>
                </a:lnTo>
                <a:lnTo>
                  <a:pt x="967473" y="1124029"/>
                </a:lnTo>
                <a:lnTo>
                  <a:pt x="1061099" y="1124029"/>
                </a:lnTo>
                <a:lnTo>
                  <a:pt x="1061099" y="1124029"/>
                </a:lnTo>
                <a:lnTo>
                  <a:pt x="1070016" y="1168464"/>
                </a:lnTo>
                <a:lnTo>
                  <a:pt x="1070016" y="1168464"/>
                </a:lnTo>
                <a:lnTo>
                  <a:pt x="1096766" y="1217340"/>
                </a:lnTo>
                <a:lnTo>
                  <a:pt x="1096766" y="1217340"/>
                </a:lnTo>
                <a:lnTo>
                  <a:pt x="1096766" y="1248437"/>
                </a:lnTo>
                <a:lnTo>
                  <a:pt x="1096766" y="1248437"/>
                </a:lnTo>
                <a:lnTo>
                  <a:pt x="1136892" y="1292873"/>
                </a:lnTo>
                <a:lnTo>
                  <a:pt x="1136892" y="1292873"/>
                </a:lnTo>
                <a:lnTo>
                  <a:pt x="1132433" y="1310651"/>
                </a:lnTo>
                <a:lnTo>
                  <a:pt x="1132433" y="1310651"/>
                </a:lnTo>
                <a:lnTo>
                  <a:pt x="1136892" y="1323970"/>
                </a:lnTo>
                <a:lnTo>
                  <a:pt x="1136892" y="1323970"/>
                </a:lnTo>
                <a:lnTo>
                  <a:pt x="1136892" y="1332868"/>
                </a:lnTo>
                <a:lnTo>
                  <a:pt x="1136892" y="1332868"/>
                </a:lnTo>
                <a:lnTo>
                  <a:pt x="1110141" y="1319530"/>
                </a:lnTo>
                <a:lnTo>
                  <a:pt x="1110141" y="1319530"/>
                </a:lnTo>
                <a:lnTo>
                  <a:pt x="1092308" y="1350628"/>
                </a:lnTo>
                <a:lnTo>
                  <a:pt x="1065557" y="1350628"/>
                </a:lnTo>
                <a:lnTo>
                  <a:pt x="1065557" y="1350628"/>
                </a:lnTo>
                <a:lnTo>
                  <a:pt x="1052182" y="1323970"/>
                </a:lnTo>
                <a:lnTo>
                  <a:pt x="936264" y="1341748"/>
                </a:lnTo>
                <a:lnTo>
                  <a:pt x="896138" y="1466157"/>
                </a:lnTo>
                <a:lnTo>
                  <a:pt x="896138" y="1466157"/>
                </a:lnTo>
                <a:lnTo>
                  <a:pt x="918430" y="1479477"/>
                </a:lnTo>
                <a:lnTo>
                  <a:pt x="918430" y="1479477"/>
                </a:lnTo>
                <a:lnTo>
                  <a:pt x="918430" y="1515032"/>
                </a:lnTo>
                <a:lnTo>
                  <a:pt x="913972" y="1546130"/>
                </a:lnTo>
                <a:lnTo>
                  <a:pt x="913972" y="1546130"/>
                </a:lnTo>
                <a:lnTo>
                  <a:pt x="976389" y="1581668"/>
                </a:lnTo>
                <a:lnTo>
                  <a:pt x="976389" y="1581668"/>
                </a:lnTo>
                <a:lnTo>
                  <a:pt x="971931" y="1608343"/>
                </a:lnTo>
                <a:lnTo>
                  <a:pt x="971931" y="1608343"/>
                </a:lnTo>
                <a:lnTo>
                  <a:pt x="985306" y="1635001"/>
                </a:lnTo>
                <a:lnTo>
                  <a:pt x="985306" y="1635001"/>
                </a:lnTo>
                <a:lnTo>
                  <a:pt x="936264" y="1657201"/>
                </a:lnTo>
                <a:lnTo>
                  <a:pt x="936264" y="1657201"/>
                </a:lnTo>
                <a:lnTo>
                  <a:pt x="931805" y="1670539"/>
                </a:lnTo>
                <a:lnTo>
                  <a:pt x="931805" y="1670539"/>
                </a:lnTo>
                <a:lnTo>
                  <a:pt x="905055" y="1674979"/>
                </a:lnTo>
                <a:lnTo>
                  <a:pt x="905055" y="1674979"/>
                </a:lnTo>
                <a:lnTo>
                  <a:pt x="891680" y="1683859"/>
                </a:lnTo>
                <a:lnTo>
                  <a:pt x="891680" y="1683859"/>
                </a:lnTo>
                <a:lnTo>
                  <a:pt x="860471" y="1674979"/>
                </a:lnTo>
                <a:lnTo>
                  <a:pt x="802512" y="1750512"/>
                </a:lnTo>
                <a:lnTo>
                  <a:pt x="802512" y="1750512"/>
                </a:lnTo>
                <a:lnTo>
                  <a:pt x="811429" y="1786067"/>
                </a:lnTo>
                <a:lnTo>
                  <a:pt x="815887" y="1812725"/>
                </a:lnTo>
                <a:lnTo>
                  <a:pt x="820345" y="1830485"/>
                </a:lnTo>
                <a:lnTo>
                  <a:pt x="820345" y="1830485"/>
                </a:lnTo>
                <a:lnTo>
                  <a:pt x="847096" y="1897139"/>
                </a:lnTo>
                <a:lnTo>
                  <a:pt x="954097" y="1914916"/>
                </a:lnTo>
                <a:lnTo>
                  <a:pt x="954097" y="1914916"/>
                </a:lnTo>
                <a:lnTo>
                  <a:pt x="958556" y="1906018"/>
                </a:lnTo>
                <a:lnTo>
                  <a:pt x="958556" y="1906018"/>
                </a:lnTo>
                <a:lnTo>
                  <a:pt x="1003140" y="1914916"/>
                </a:lnTo>
                <a:lnTo>
                  <a:pt x="1003140" y="1914916"/>
                </a:lnTo>
                <a:lnTo>
                  <a:pt x="976389" y="1932676"/>
                </a:lnTo>
                <a:lnTo>
                  <a:pt x="976389" y="1932676"/>
                </a:lnTo>
                <a:lnTo>
                  <a:pt x="963014" y="1946014"/>
                </a:lnTo>
                <a:lnTo>
                  <a:pt x="963014" y="1946014"/>
                </a:lnTo>
                <a:lnTo>
                  <a:pt x="927347" y="1959334"/>
                </a:lnTo>
                <a:lnTo>
                  <a:pt x="927347" y="1959334"/>
                </a:lnTo>
                <a:lnTo>
                  <a:pt x="913972" y="2017107"/>
                </a:lnTo>
                <a:lnTo>
                  <a:pt x="913972" y="2017107"/>
                </a:lnTo>
                <a:lnTo>
                  <a:pt x="882763" y="2039307"/>
                </a:lnTo>
                <a:lnTo>
                  <a:pt x="882763" y="2039307"/>
                </a:lnTo>
                <a:lnTo>
                  <a:pt x="860471" y="2065983"/>
                </a:lnTo>
                <a:lnTo>
                  <a:pt x="860471" y="2065983"/>
                </a:lnTo>
                <a:lnTo>
                  <a:pt x="815887" y="2105960"/>
                </a:lnTo>
                <a:lnTo>
                  <a:pt x="815887" y="2105960"/>
                </a:lnTo>
                <a:lnTo>
                  <a:pt x="811429" y="2132618"/>
                </a:lnTo>
                <a:lnTo>
                  <a:pt x="811429" y="2132618"/>
                </a:lnTo>
                <a:lnTo>
                  <a:pt x="749011" y="2154836"/>
                </a:lnTo>
                <a:lnTo>
                  <a:pt x="731177" y="2261467"/>
                </a:lnTo>
                <a:lnTo>
                  <a:pt x="864929" y="2323680"/>
                </a:lnTo>
                <a:lnTo>
                  <a:pt x="936264" y="2265907"/>
                </a:lnTo>
                <a:lnTo>
                  <a:pt x="936264" y="2265907"/>
                </a:lnTo>
                <a:lnTo>
                  <a:pt x="945181" y="2252587"/>
                </a:lnTo>
                <a:lnTo>
                  <a:pt x="1003140" y="2252587"/>
                </a:lnTo>
                <a:lnTo>
                  <a:pt x="1003140" y="2252587"/>
                </a:lnTo>
                <a:lnTo>
                  <a:pt x="1007598" y="2270365"/>
                </a:lnTo>
                <a:lnTo>
                  <a:pt x="1092308" y="2270365"/>
                </a:lnTo>
                <a:lnTo>
                  <a:pt x="1141350" y="2248147"/>
                </a:lnTo>
                <a:lnTo>
                  <a:pt x="1181476" y="2181494"/>
                </a:lnTo>
                <a:lnTo>
                  <a:pt x="1181476" y="2181494"/>
                </a:lnTo>
                <a:lnTo>
                  <a:pt x="1181476" y="2168174"/>
                </a:lnTo>
                <a:lnTo>
                  <a:pt x="1181476" y="2168174"/>
                </a:lnTo>
                <a:lnTo>
                  <a:pt x="1217143" y="2145956"/>
                </a:lnTo>
                <a:lnTo>
                  <a:pt x="1217143" y="2145956"/>
                </a:lnTo>
                <a:lnTo>
                  <a:pt x="1239435" y="2141516"/>
                </a:lnTo>
                <a:lnTo>
                  <a:pt x="1239435" y="2141516"/>
                </a:lnTo>
                <a:lnTo>
                  <a:pt x="1292936" y="2168174"/>
                </a:lnTo>
                <a:lnTo>
                  <a:pt x="1292936" y="2168174"/>
                </a:lnTo>
                <a:lnTo>
                  <a:pt x="1350895" y="2159276"/>
                </a:lnTo>
                <a:lnTo>
                  <a:pt x="1350895" y="2159276"/>
                </a:lnTo>
                <a:lnTo>
                  <a:pt x="1435605" y="2190373"/>
                </a:lnTo>
                <a:lnTo>
                  <a:pt x="1435605" y="2190373"/>
                </a:lnTo>
                <a:lnTo>
                  <a:pt x="1444522" y="2159276"/>
                </a:lnTo>
                <a:lnTo>
                  <a:pt x="1444522" y="2159276"/>
                </a:lnTo>
                <a:lnTo>
                  <a:pt x="1475730" y="2177054"/>
                </a:lnTo>
                <a:lnTo>
                  <a:pt x="1596107" y="2123738"/>
                </a:lnTo>
                <a:lnTo>
                  <a:pt x="1596107" y="2123738"/>
                </a:lnTo>
                <a:lnTo>
                  <a:pt x="1591649" y="2123738"/>
                </a:lnTo>
                <a:lnTo>
                  <a:pt x="1591649" y="2123738"/>
                </a:lnTo>
                <a:lnTo>
                  <a:pt x="1640745" y="2123738"/>
                </a:lnTo>
                <a:lnTo>
                  <a:pt x="1640745" y="2123738"/>
                </a:lnTo>
                <a:lnTo>
                  <a:pt x="1649662" y="2114840"/>
                </a:lnTo>
                <a:lnTo>
                  <a:pt x="1649662" y="2114840"/>
                </a:lnTo>
                <a:lnTo>
                  <a:pt x="1654120" y="2119298"/>
                </a:lnTo>
                <a:lnTo>
                  <a:pt x="1765580" y="2145956"/>
                </a:lnTo>
                <a:lnTo>
                  <a:pt x="1765580" y="2145956"/>
                </a:lnTo>
                <a:lnTo>
                  <a:pt x="1778955" y="2105960"/>
                </a:lnTo>
                <a:lnTo>
                  <a:pt x="1778955" y="2105960"/>
                </a:lnTo>
                <a:lnTo>
                  <a:pt x="1836914" y="2092641"/>
                </a:lnTo>
                <a:lnTo>
                  <a:pt x="1836914" y="2092641"/>
                </a:lnTo>
                <a:lnTo>
                  <a:pt x="1836914" y="2079303"/>
                </a:lnTo>
                <a:lnTo>
                  <a:pt x="1836914" y="2079303"/>
                </a:lnTo>
                <a:lnTo>
                  <a:pt x="1903790" y="2043765"/>
                </a:lnTo>
                <a:lnTo>
                  <a:pt x="1903790" y="2043765"/>
                </a:lnTo>
                <a:lnTo>
                  <a:pt x="1903790" y="2025987"/>
                </a:lnTo>
                <a:lnTo>
                  <a:pt x="1903790" y="2025987"/>
                </a:lnTo>
                <a:lnTo>
                  <a:pt x="1943916" y="1994890"/>
                </a:lnTo>
                <a:lnTo>
                  <a:pt x="1943916" y="1994890"/>
                </a:lnTo>
                <a:lnTo>
                  <a:pt x="1943916" y="1950454"/>
                </a:lnTo>
                <a:lnTo>
                  <a:pt x="1943916" y="1950454"/>
                </a:lnTo>
                <a:lnTo>
                  <a:pt x="1975125" y="1919356"/>
                </a:lnTo>
                <a:lnTo>
                  <a:pt x="1975125" y="1919356"/>
                </a:lnTo>
                <a:lnTo>
                  <a:pt x="1921624" y="1821605"/>
                </a:lnTo>
                <a:lnTo>
                  <a:pt x="1921624" y="1821605"/>
                </a:lnTo>
                <a:lnTo>
                  <a:pt x="1943916" y="1799388"/>
                </a:lnTo>
              </a:path>
            </a:pathLst>
          </a:custGeom>
          <a:solidFill>
            <a:srgbClr val="99D3D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 3"/>
          <p:cNvSpPr/>
          <p:nvPr/>
        </p:nvSpPr>
        <p:spPr>
          <a:xfrm>
            <a:off x="2443322" y="3660949"/>
            <a:ext cx="401256" cy="435425"/>
          </a:xfrm>
          <a:custGeom>
            <a:avLst/>
            <a:gdLst>
              <a:gd name="connsiteX0" fmla="*/ 401256 w 401256"/>
              <a:gd name="connsiteY0" fmla="*/ 0 h 435425"/>
              <a:gd name="connsiteX1" fmla="*/ 378964 w 401256"/>
              <a:gd name="connsiteY1" fmla="*/ 4440 h 435425"/>
              <a:gd name="connsiteX2" fmla="*/ 361130 w 401256"/>
              <a:gd name="connsiteY2" fmla="*/ 31097 h 435425"/>
              <a:gd name="connsiteX3" fmla="*/ 312088 w 401256"/>
              <a:gd name="connsiteY3" fmla="*/ 53315 h 435425"/>
              <a:gd name="connsiteX4" fmla="*/ 258587 w 401256"/>
              <a:gd name="connsiteY4" fmla="*/ 66653 h 435425"/>
              <a:gd name="connsiteX5" fmla="*/ 245211 w 401256"/>
              <a:gd name="connsiteY5" fmla="*/ 97751 h 435425"/>
              <a:gd name="connsiteX6" fmla="*/ 209544 w 401256"/>
              <a:gd name="connsiteY6" fmla="*/ 115528 h 435425"/>
              <a:gd name="connsiteX7" fmla="*/ 205086 w 401256"/>
              <a:gd name="connsiteY7" fmla="*/ 164404 h 435425"/>
              <a:gd name="connsiteX8" fmla="*/ 205086 w 401256"/>
              <a:gd name="connsiteY8" fmla="*/ 231039 h 435425"/>
              <a:gd name="connsiteX9" fmla="*/ 218461 w 401256"/>
              <a:gd name="connsiteY9" fmla="*/ 262137 h 435425"/>
              <a:gd name="connsiteX10" fmla="*/ 196169 w 401256"/>
              <a:gd name="connsiteY10" fmla="*/ 284355 h 435425"/>
              <a:gd name="connsiteX11" fmla="*/ 160502 w 401256"/>
              <a:gd name="connsiteY11" fmla="*/ 302133 h 435425"/>
              <a:gd name="connsiteX12" fmla="*/ 151585 w 401256"/>
              <a:gd name="connsiteY12" fmla="*/ 324350 h 435425"/>
              <a:gd name="connsiteX13" fmla="*/ 120376 w 401256"/>
              <a:gd name="connsiteY13" fmla="*/ 324350 h 435425"/>
              <a:gd name="connsiteX14" fmla="*/ 93626 w 401256"/>
              <a:gd name="connsiteY14" fmla="*/ 328790 h 435425"/>
              <a:gd name="connsiteX15" fmla="*/ 71334 w 401256"/>
              <a:gd name="connsiteY15" fmla="*/ 351006 h 435425"/>
              <a:gd name="connsiteX16" fmla="*/ 44583 w 401256"/>
              <a:gd name="connsiteY16" fmla="*/ 364335 h 435425"/>
              <a:gd name="connsiteX17" fmla="*/ 31208 w 401256"/>
              <a:gd name="connsiteY17" fmla="*/ 390993 h 435425"/>
              <a:gd name="connsiteX18" fmla="*/ 8916 w 401256"/>
              <a:gd name="connsiteY18" fmla="*/ 404322 h 435425"/>
              <a:gd name="connsiteX19" fmla="*/ 0 w 401256"/>
              <a:gd name="connsiteY19" fmla="*/ 426537 h 435425"/>
              <a:gd name="connsiteX20" fmla="*/ 22292 w 401256"/>
              <a:gd name="connsiteY20" fmla="*/ 435425 h 435425"/>
              <a:gd name="connsiteX21" fmla="*/ 401256 w 401256"/>
              <a:gd name="connsiteY21" fmla="*/ 435425 h 435425"/>
              <a:gd name="connsiteX22" fmla="*/ 401256 w 401256"/>
              <a:gd name="connsiteY22" fmla="*/ 0 h 43542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</a:cxnLst>
            <a:rect l="l" t="t" r="r" b="b"/>
            <a:pathLst>
              <a:path w="401256" h="435425">
                <a:moveTo>
                  <a:pt x="401256" y="0"/>
                </a:moveTo>
                <a:lnTo>
                  <a:pt x="378964" y="4440"/>
                </a:lnTo>
                <a:lnTo>
                  <a:pt x="361130" y="31097"/>
                </a:lnTo>
                <a:lnTo>
                  <a:pt x="312088" y="53315"/>
                </a:lnTo>
                <a:lnTo>
                  <a:pt x="258587" y="66653"/>
                </a:lnTo>
                <a:lnTo>
                  <a:pt x="245211" y="97751"/>
                </a:lnTo>
                <a:lnTo>
                  <a:pt x="209544" y="115528"/>
                </a:lnTo>
                <a:lnTo>
                  <a:pt x="205086" y="164404"/>
                </a:lnTo>
                <a:lnTo>
                  <a:pt x="205086" y="231039"/>
                </a:lnTo>
                <a:lnTo>
                  <a:pt x="218461" y="262137"/>
                </a:lnTo>
                <a:lnTo>
                  <a:pt x="196169" y="284355"/>
                </a:lnTo>
                <a:lnTo>
                  <a:pt x="160502" y="302133"/>
                </a:lnTo>
                <a:lnTo>
                  <a:pt x="151585" y="324350"/>
                </a:lnTo>
                <a:lnTo>
                  <a:pt x="120376" y="324350"/>
                </a:lnTo>
                <a:lnTo>
                  <a:pt x="93626" y="328790"/>
                </a:lnTo>
                <a:lnTo>
                  <a:pt x="71334" y="351006"/>
                </a:lnTo>
                <a:lnTo>
                  <a:pt x="44583" y="364335"/>
                </a:lnTo>
                <a:lnTo>
                  <a:pt x="31208" y="390993"/>
                </a:lnTo>
                <a:lnTo>
                  <a:pt x="8916" y="404322"/>
                </a:lnTo>
                <a:lnTo>
                  <a:pt x="0" y="426537"/>
                </a:lnTo>
                <a:lnTo>
                  <a:pt x="22292" y="435425"/>
                </a:lnTo>
                <a:lnTo>
                  <a:pt x="401256" y="435425"/>
                </a:lnTo>
                <a:lnTo>
                  <a:pt x="401256" y="0"/>
                </a:lnTo>
              </a:path>
            </a:pathLst>
          </a:custGeom>
          <a:solidFill>
            <a:srgbClr val="418A3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 3"/>
          <p:cNvSpPr/>
          <p:nvPr/>
        </p:nvSpPr>
        <p:spPr>
          <a:xfrm>
            <a:off x="1377711" y="1750348"/>
            <a:ext cx="1203821" cy="2181636"/>
          </a:xfrm>
          <a:custGeom>
            <a:avLst/>
            <a:gdLst>
              <a:gd name="connsiteX0" fmla="*/ 352213 w 1203821"/>
              <a:gd name="connsiteY0" fmla="*/ 2141641 h 2181636"/>
              <a:gd name="connsiteX1" fmla="*/ 370047 w 1203821"/>
              <a:gd name="connsiteY1" fmla="*/ 2132761 h 2181636"/>
              <a:gd name="connsiteX2" fmla="*/ 392339 w 1203821"/>
              <a:gd name="connsiteY2" fmla="*/ 2097205 h 2181636"/>
              <a:gd name="connsiteX3" fmla="*/ 396797 w 1203821"/>
              <a:gd name="connsiteY3" fmla="*/ 2039450 h 2181636"/>
              <a:gd name="connsiteX4" fmla="*/ 432464 w 1203821"/>
              <a:gd name="connsiteY4" fmla="*/ 2039450 h 2181636"/>
              <a:gd name="connsiteX5" fmla="*/ 472590 w 1203821"/>
              <a:gd name="connsiteY5" fmla="*/ 2017232 h 2181636"/>
              <a:gd name="connsiteX6" fmla="*/ 521632 w 1203821"/>
              <a:gd name="connsiteY6" fmla="*/ 2012792 h 2181636"/>
              <a:gd name="connsiteX7" fmla="*/ 575133 w 1203821"/>
              <a:gd name="connsiteY7" fmla="*/ 2035010 h 2181636"/>
              <a:gd name="connsiteX8" fmla="*/ 628634 w 1203821"/>
              <a:gd name="connsiteY8" fmla="*/ 2026130 h 2181636"/>
              <a:gd name="connsiteX9" fmla="*/ 664301 w 1203821"/>
              <a:gd name="connsiteY9" fmla="*/ 2039450 h 2181636"/>
              <a:gd name="connsiteX10" fmla="*/ 673218 w 1203821"/>
              <a:gd name="connsiteY10" fmla="*/ 2008352 h 2181636"/>
              <a:gd name="connsiteX11" fmla="*/ 749011 w 1203821"/>
              <a:gd name="connsiteY11" fmla="*/ 2039450 h 2181636"/>
              <a:gd name="connsiteX12" fmla="*/ 780220 w 1203821"/>
              <a:gd name="connsiteY12" fmla="*/ 2026130 h 2181636"/>
              <a:gd name="connsiteX13" fmla="*/ 766844 w 1203821"/>
              <a:gd name="connsiteY13" fmla="*/ 1999472 h 2181636"/>
              <a:gd name="connsiteX14" fmla="*/ 740094 w 1203821"/>
              <a:gd name="connsiteY14" fmla="*/ 1990575 h 2181636"/>
              <a:gd name="connsiteX15" fmla="*/ 740094 w 1203821"/>
              <a:gd name="connsiteY15" fmla="*/ 1968356 h 2181636"/>
              <a:gd name="connsiteX16" fmla="*/ 793595 w 1203821"/>
              <a:gd name="connsiteY16" fmla="*/ 1972797 h 2181636"/>
              <a:gd name="connsiteX17" fmla="*/ 815887 w 1203821"/>
              <a:gd name="connsiteY17" fmla="*/ 1995015 h 2181636"/>
              <a:gd name="connsiteX18" fmla="*/ 851554 w 1203821"/>
              <a:gd name="connsiteY18" fmla="*/ 1995015 h 2181636"/>
              <a:gd name="connsiteX19" fmla="*/ 891733 w 1203821"/>
              <a:gd name="connsiteY19" fmla="*/ 1995015 h 2181636"/>
              <a:gd name="connsiteX20" fmla="*/ 914025 w 1203821"/>
              <a:gd name="connsiteY20" fmla="*/ 1977254 h 2181636"/>
              <a:gd name="connsiteX21" fmla="*/ 940776 w 1203821"/>
              <a:gd name="connsiteY21" fmla="*/ 1977254 h 2181636"/>
              <a:gd name="connsiteX22" fmla="*/ 958609 w 1203821"/>
              <a:gd name="connsiteY22" fmla="*/ 1995015 h 2181636"/>
              <a:gd name="connsiteX23" fmla="*/ 994277 w 1203821"/>
              <a:gd name="connsiteY23" fmla="*/ 2003912 h 2181636"/>
              <a:gd name="connsiteX24" fmla="*/ 998735 w 1203821"/>
              <a:gd name="connsiteY24" fmla="*/ 1986134 h 2181636"/>
              <a:gd name="connsiteX25" fmla="*/ 1025485 w 1203821"/>
              <a:gd name="connsiteY25" fmla="*/ 1981694 h 2181636"/>
              <a:gd name="connsiteX26" fmla="*/ 1047777 w 1203821"/>
              <a:gd name="connsiteY26" fmla="*/ 1977254 h 2181636"/>
              <a:gd name="connsiteX27" fmla="*/ 1047777 w 1203821"/>
              <a:gd name="connsiteY27" fmla="*/ 1955037 h 2181636"/>
              <a:gd name="connsiteX28" fmla="*/ 1083445 w 1203821"/>
              <a:gd name="connsiteY28" fmla="*/ 1959477 h 2181636"/>
              <a:gd name="connsiteX29" fmla="*/ 1114653 w 1203821"/>
              <a:gd name="connsiteY29" fmla="*/ 1937259 h 2181636"/>
              <a:gd name="connsiteX30" fmla="*/ 1114653 w 1203821"/>
              <a:gd name="connsiteY30" fmla="*/ 1915041 h 2181636"/>
              <a:gd name="connsiteX31" fmla="*/ 1136945 w 1203821"/>
              <a:gd name="connsiteY31" fmla="*/ 1910601 h 2181636"/>
              <a:gd name="connsiteX32" fmla="*/ 1154779 w 1203821"/>
              <a:gd name="connsiteY32" fmla="*/ 1897281 h 2181636"/>
              <a:gd name="connsiteX33" fmla="*/ 1154779 w 1203821"/>
              <a:gd name="connsiteY33" fmla="*/ 1857286 h 2181636"/>
              <a:gd name="connsiteX34" fmla="*/ 1172613 w 1203821"/>
              <a:gd name="connsiteY34" fmla="*/ 1843948 h 2181636"/>
              <a:gd name="connsiteX35" fmla="*/ 1159237 w 1203821"/>
              <a:gd name="connsiteY35" fmla="*/ 1821748 h 2181636"/>
              <a:gd name="connsiteX36" fmla="*/ 1123570 w 1203821"/>
              <a:gd name="connsiteY36" fmla="*/ 1835068 h 2181636"/>
              <a:gd name="connsiteX37" fmla="*/ 1110195 w 1203821"/>
              <a:gd name="connsiteY37" fmla="*/ 1848406 h 2181636"/>
              <a:gd name="connsiteX38" fmla="*/ 1092361 w 1203821"/>
              <a:gd name="connsiteY38" fmla="*/ 1839508 h 2181636"/>
              <a:gd name="connsiteX39" fmla="*/ 1083445 w 1203821"/>
              <a:gd name="connsiteY39" fmla="*/ 1817290 h 2181636"/>
              <a:gd name="connsiteX40" fmla="*/ 1061152 w 1203821"/>
              <a:gd name="connsiteY40" fmla="*/ 1817290 h 2181636"/>
              <a:gd name="connsiteX41" fmla="*/ 1034402 w 1203821"/>
              <a:gd name="connsiteY41" fmla="*/ 1830628 h 2181636"/>
              <a:gd name="connsiteX42" fmla="*/ 1021027 w 1203821"/>
              <a:gd name="connsiteY42" fmla="*/ 1803970 h 2181636"/>
              <a:gd name="connsiteX43" fmla="*/ 1047777 w 1203821"/>
              <a:gd name="connsiteY43" fmla="*/ 1786192 h 2181636"/>
              <a:gd name="connsiteX44" fmla="*/ 1083445 w 1203821"/>
              <a:gd name="connsiteY44" fmla="*/ 1790632 h 2181636"/>
              <a:gd name="connsiteX45" fmla="*/ 1096820 w 1203821"/>
              <a:gd name="connsiteY45" fmla="*/ 1777312 h 2181636"/>
              <a:gd name="connsiteX46" fmla="*/ 1087903 w 1203821"/>
              <a:gd name="connsiteY46" fmla="*/ 1759535 h 2181636"/>
              <a:gd name="connsiteX47" fmla="*/ 1061152 w 1203821"/>
              <a:gd name="connsiteY47" fmla="*/ 1746215 h 2181636"/>
              <a:gd name="connsiteX48" fmla="*/ 1078986 w 1203821"/>
              <a:gd name="connsiteY48" fmla="*/ 1732877 h 2181636"/>
              <a:gd name="connsiteX49" fmla="*/ 1128028 w 1203821"/>
              <a:gd name="connsiteY49" fmla="*/ 1732877 h 2181636"/>
              <a:gd name="connsiteX50" fmla="*/ 1141404 w 1203821"/>
              <a:gd name="connsiteY50" fmla="*/ 1719557 h 2181636"/>
              <a:gd name="connsiteX51" fmla="*/ 1128028 w 1203821"/>
              <a:gd name="connsiteY51" fmla="*/ 1679562 h 2181636"/>
              <a:gd name="connsiteX52" fmla="*/ 1145862 w 1203821"/>
              <a:gd name="connsiteY52" fmla="*/ 1652904 h 2181636"/>
              <a:gd name="connsiteX53" fmla="*/ 1185988 w 1203821"/>
              <a:gd name="connsiteY53" fmla="*/ 1648464 h 2181636"/>
              <a:gd name="connsiteX54" fmla="*/ 1203821 w 1203821"/>
              <a:gd name="connsiteY54" fmla="*/ 1608468 h 2181636"/>
              <a:gd name="connsiteX55" fmla="*/ 1185988 w 1203821"/>
              <a:gd name="connsiteY55" fmla="*/ 1564033 h 2181636"/>
              <a:gd name="connsiteX56" fmla="*/ 1194905 w 1203821"/>
              <a:gd name="connsiteY56" fmla="*/ 1524055 h 2181636"/>
              <a:gd name="connsiteX57" fmla="*/ 1194905 w 1203821"/>
              <a:gd name="connsiteY57" fmla="*/ 1488500 h 2181636"/>
              <a:gd name="connsiteX58" fmla="*/ 1181529 w 1203821"/>
              <a:gd name="connsiteY58" fmla="*/ 1452962 h 2181636"/>
              <a:gd name="connsiteX59" fmla="*/ 1150320 w 1203821"/>
              <a:gd name="connsiteY59" fmla="*/ 1444082 h 2181636"/>
              <a:gd name="connsiteX60" fmla="*/ 1136945 w 1203821"/>
              <a:gd name="connsiteY60" fmla="*/ 1444082 h 2181636"/>
              <a:gd name="connsiteX61" fmla="*/ 1110195 w 1203821"/>
              <a:gd name="connsiteY61" fmla="*/ 1421864 h 2181636"/>
              <a:gd name="connsiteX62" fmla="*/ 1078986 w 1203821"/>
              <a:gd name="connsiteY62" fmla="*/ 1421864 h 2181636"/>
              <a:gd name="connsiteX63" fmla="*/ 1065611 w 1203821"/>
              <a:gd name="connsiteY63" fmla="*/ 1430744 h 2181636"/>
              <a:gd name="connsiteX64" fmla="*/ 1025485 w 1203821"/>
              <a:gd name="connsiteY64" fmla="*/ 1421864 h 2181636"/>
              <a:gd name="connsiteX65" fmla="*/ 1007652 w 1203821"/>
              <a:gd name="connsiteY65" fmla="*/ 1430744 h 2181636"/>
              <a:gd name="connsiteX66" fmla="*/ 1007652 w 1203821"/>
              <a:gd name="connsiteY66" fmla="*/ 1475180 h 2181636"/>
              <a:gd name="connsiteX67" fmla="*/ 980901 w 1203821"/>
              <a:gd name="connsiteY67" fmla="*/ 1484060 h 2181636"/>
              <a:gd name="connsiteX68" fmla="*/ 958609 w 1203821"/>
              <a:gd name="connsiteY68" fmla="*/ 1466300 h 2181636"/>
              <a:gd name="connsiteX69" fmla="*/ 949692 w 1203821"/>
              <a:gd name="connsiteY69" fmla="*/ 1430744 h 2181636"/>
              <a:gd name="connsiteX70" fmla="*/ 958609 w 1203821"/>
              <a:gd name="connsiteY70" fmla="*/ 1412966 h 2181636"/>
              <a:gd name="connsiteX71" fmla="*/ 980901 w 1203821"/>
              <a:gd name="connsiteY71" fmla="*/ 1399646 h 2181636"/>
              <a:gd name="connsiteX72" fmla="*/ 989818 w 1203821"/>
              <a:gd name="connsiteY72" fmla="*/ 1377429 h 2181636"/>
              <a:gd name="connsiteX73" fmla="*/ 967526 w 1203821"/>
              <a:gd name="connsiteY73" fmla="*/ 1346331 h 2181636"/>
              <a:gd name="connsiteX74" fmla="*/ 958609 w 1203821"/>
              <a:gd name="connsiteY74" fmla="*/ 1319673 h 2181636"/>
              <a:gd name="connsiteX75" fmla="*/ 936317 w 1203821"/>
              <a:gd name="connsiteY75" fmla="*/ 1297456 h 2181636"/>
              <a:gd name="connsiteX76" fmla="*/ 914025 w 1203821"/>
              <a:gd name="connsiteY76" fmla="*/ 1279678 h 2181636"/>
              <a:gd name="connsiteX77" fmla="*/ 914025 w 1203821"/>
              <a:gd name="connsiteY77" fmla="*/ 1261900 h 2181636"/>
              <a:gd name="connsiteX78" fmla="*/ 954151 w 1203821"/>
              <a:gd name="connsiteY78" fmla="*/ 1261900 h 2181636"/>
              <a:gd name="connsiteX79" fmla="*/ 945234 w 1203821"/>
              <a:gd name="connsiteY79" fmla="*/ 1244140 h 2181636"/>
              <a:gd name="connsiteX80" fmla="*/ 914025 w 1203821"/>
              <a:gd name="connsiteY80" fmla="*/ 1230802 h 2181636"/>
              <a:gd name="connsiteX81" fmla="*/ 896192 w 1203821"/>
              <a:gd name="connsiteY81" fmla="*/ 1204144 h 2181636"/>
              <a:gd name="connsiteX82" fmla="*/ 896192 w 1203821"/>
              <a:gd name="connsiteY82" fmla="*/ 1173047 h 2181636"/>
              <a:gd name="connsiteX83" fmla="*/ 891733 w 1203821"/>
              <a:gd name="connsiteY83" fmla="*/ 1146389 h 2181636"/>
              <a:gd name="connsiteX84" fmla="*/ 882816 w 1203821"/>
              <a:gd name="connsiteY84" fmla="*/ 1133051 h 2181636"/>
              <a:gd name="connsiteX85" fmla="*/ 864929 w 1203821"/>
              <a:gd name="connsiteY85" fmla="*/ 1106394 h 2181636"/>
              <a:gd name="connsiteX86" fmla="*/ 864929 w 1203821"/>
              <a:gd name="connsiteY86" fmla="*/ 1079736 h 2181636"/>
              <a:gd name="connsiteX87" fmla="*/ 842637 w 1203821"/>
              <a:gd name="connsiteY87" fmla="*/ 1066416 h 2181636"/>
              <a:gd name="connsiteX88" fmla="*/ 815887 w 1203821"/>
              <a:gd name="connsiteY88" fmla="*/ 1044198 h 2181636"/>
              <a:gd name="connsiteX89" fmla="*/ 793595 w 1203821"/>
              <a:gd name="connsiteY89" fmla="*/ 1026420 h 2181636"/>
              <a:gd name="connsiteX90" fmla="*/ 766844 w 1203821"/>
              <a:gd name="connsiteY90" fmla="*/ 1026420 h 2181636"/>
              <a:gd name="connsiteX91" fmla="*/ 740094 w 1203821"/>
              <a:gd name="connsiteY91" fmla="*/ 999763 h 2181636"/>
              <a:gd name="connsiteX92" fmla="*/ 731177 w 1203821"/>
              <a:gd name="connsiteY92" fmla="*/ 955327 h 2181636"/>
              <a:gd name="connsiteX93" fmla="*/ 713344 w 1203821"/>
              <a:gd name="connsiteY93" fmla="*/ 915349 h 2181636"/>
              <a:gd name="connsiteX94" fmla="*/ 717802 w 1203821"/>
              <a:gd name="connsiteY94" fmla="*/ 893132 h 2181636"/>
              <a:gd name="connsiteX95" fmla="*/ 713344 w 1203821"/>
              <a:gd name="connsiteY95" fmla="*/ 870914 h 2181636"/>
              <a:gd name="connsiteX96" fmla="*/ 691052 w 1203821"/>
              <a:gd name="connsiteY96" fmla="*/ 853136 h 2181636"/>
              <a:gd name="connsiteX97" fmla="*/ 695510 w 1203821"/>
              <a:gd name="connsiteY97" fmla="*/ 813158 h 2181636"/>
              <a:gd name="connsiteX98" fmla="*/ 673218 w 1203821"/>
              <a:gd name="connsiteY98" fmla="*/ 786501 h 2181636"/>
              <a:gd name="connsiteX99" fmla="*/ 646468 w 1203821"/>
              <a:gd name="connsiteY99" fmla="*/ 759843 h 2181636"/>
              <a:gd name="connsiteX100" fmla="*/ 628634 w 1203821"/>
              <a:gd name="connsiteY100" fmla="*/ 755403 h 2181636"/>
              <a:gd name="connsiteX101" fmla="*/ 637551 w 1203821"/>
              <a:gd name="connsiteY101" fmla="*/ 719847 h 2181636"/>
              <a:gd name="connsiteX102" fmla="*/ 628634 w 1203821"/>
              <a:gd name="connsiteY102" fmla="*/ 693190 h 2181636"/>
              <a:gd name="connsiteX103" fmla="*/ 592967 w 1203821"/>
              <a:gd name="connsiteY103" fmla="*/ 684310 h 2181636"/>
              <a:gd name="connsiteX104" fmla="*/ 552841 w 1203821"/>
              <a:gd name="connsiteY104" fmla="*/ 657652 h 2181636"/>
              <a:gd name="connsiteX105" fmla="*/ 521632 w 1203821"/>
              <a:gd name="connsiteY105" fmla="*/ 662092 h 2181636"/>
              <a:gd name="connsiteX106" fmla="*/ 503799 w 1203821"/>
              <a:gd name="connsiteY106" fmla="*/ 670972 h 2181636"/>
              <a:gd name="connsiteX107" fmla="*/ 468132 w 1203821"/>
              <a:gd name="connsiteY107" fmla="*/ 666532 h 2181636"/>
              <a:gd name="connsiteX108" fmla="*/ 428006 w 1203821"/>
              <a:gd name="connsiteY108" fmla="*/ 662092 h 2181636"/>
              <a:gd name="connsiteX109" fmla="*/ 468132 w 1203821"/>
              <a:gd name="connsiteY109" fmla="*/ 635506 h 2181636"/>
              <a:gd name="connsiteX110" fmla="*/ 490424 w 1203821"/>
              <a:gd name="connsiteY110" fmla="*/ 626590 h 2181636"/>
              <a:gd name="connsiteX111" fmla="*/ 521632 w 1203821"/>
              <a:gd name="connsiteY111" fmla="*/ 622132 h 2181636"/>
              <a:gd name="connsiteX112" fmla="*/ 526091 w 1203821"/>
              <a:gd name="connsiteY112" fmla="*/ 595385 h 2181636"/>
              <a:gd name="connsiteX113" fmla="*/ 512716 w 1203821"/>
              <a:gd name="connsiteY113" fmla="*/ 577732 h 2181636"/>
              <a:gd name="connsiteX114" fmla="*/ 543924 w 1203821"/>
              <a:gd name="connsiteY114" fmla="*/ 528875 h 2181636"/>
              <a:gd name="connsiteX115" fmla="*/ 570675 w 1203821"/>
              <a:gd name="connsiteY115" fmla="*/ 484296 h 2181636"/>
              <a:gd name="connsiteX116" fmla="*/ 584050 w 1203821"/>
              <a:gd name="connsiteY116" fmla="*/ 453270 h 2181636"/>
              <a:gd name="connsiteX117" fmla="*/ 584050 w 1203821"/>
              <a:gd name="connsiteY117" fmla="*/ 417786 h 2181636"/>
              <a:gd name="connsiteX118" fmla="*/ 610800 w 1203821"/>
              <a:gd name="connsiteY118" fmla="*/ 399955 h 2181636"/>
              <a:gd name="connsiteX119" fmla="*/ 615259 w 1203821"/>
              <a:gd name="connsiteY119" fmla="*/ 351097 h 2181636"/>
              <a:gd name="connsiteX120" fmla="*/ 642009 w 1203821"/>
              <a:gd name="connsiteY120" fmla="*/ 342181 h 2181636"/>
              <a:gd name="connsiteX121" fmla="*/ 642009 w 1203821"/>
              <a:gd name="connsiteY121" fmla="*/ 324350 h 2181636"/>
              <a:gd name="connsiteX122" fmla="*/ 655384 w 1203821"/>
              <a:gd name="connsiteY122" fmla="*/ 306697 h 2181636"/>
              <a:gd name="connsiteX123" fmla="*/ 655384 w 1203821"/>
              <a:gd name="connsiteY123" fmla="*/ 288866 h 2181636"/>
              <a:gd name="connsiteX124" fmla="*/ 633093 w 1203821"/>
              <a:gd name="connsiteY124" fmla="*/ 275493 h 2181636"/>
              <a:gd name="connsiteX125" fmla="*/ 606342 w 1203821"/>
              <a:gd name="connsiteY125" fmla="*/ 253382 h 2181636"/>
              <a:gd name="connsiteX126" fmla="*/ 579592 w 1203821"/>
              <a:gd name="connsiteY126" fmla="*/ 253382 h 2181636"/>
              <a:gd name="connsiteX127" fmla="*/ 548383 w 1203821"/>
              <a:gd name="connsiteY127" fmla="*/ 262297 h 2181636"/>
              <a:gd name="connsiteX128" fmla="*/ 499340 w 1203821"/>
              <a:gd name="connsiteY128" fmla="*/ 257840 h 2181636"/>
              <a:gd name="connsiteX129" fmla="*/ 468132 w 1203821"/>
              <a:gd name="connsiteY129" fmla="*/ 240008 h 2181636"/>
              <a:gd name="connsiteX130" fmla="*/ 441381 w 1203821"/>
              <a:gd name="connsiteY130" fmla="*/ 240008 h 2181636"/>
              <a:gd name="connsiteX131" fmla="*/ 401256 w 1203821"/>
              <a:gd name="connsiteY131" fmla="*/ 271035 h 2181636"/>
              <a:gd name="connsiteX132" fmla="*/ 365588 w 1203821"/>
              <a:gd name="connsiteY132" fmla="*/ 271035 h 2181636"/>
              <a:gd name="connsiteX133" fmla="*/ 343296 w 1203821"/>
              <a:gd name="connsiteY133" fmla="*/ 279950 h 2181636"/>
              <a:gd name="connsiteX134" fmla="*/ 338838 w 1203821"/>
              <a:gd name="connsiteY134" fmla="*/ 240008 h 2181636"/>
              <a:gd name="connsiteX135" fmla="*/ 365588 w 1203821"/>
              <a:gd name="connsiteY135" fmla="*/ 222177 h 2181636"/>
              <a:gd name="connsiteX136" fmla="*/ 374505 w 1203821"/>
              <a:gd name="connsiteY136" fmla="*/ 200066 h 2181636"/>
              <a:gd name="connsiteX137" fmla="*/ 356672 w 1203821"/>
              <a:gd name="connsiteY137" fmla="*/ 182235 h 2181636"/>
              <a:gd name="connsiteX138" fmla="*/ 374505 w 1203821"/>
              <a:gd name="connsiteY138" fmla="*/ 159946 h 2181636"/>
              <a:gd name="connsiteX139" fmla="*/ 396797 w 1203821"/>
              <a:gd name="connsiteY139" fmla="*/ 151209 h 2181636"/>
              <a:gd name="connsiteX140" fmla="*/ 410172 w 1203821"/>
              <a:gd name="connsiteY140" fmla="*/ 124462 h 2181636"/>
              <a:gd name="connsiteX141" fmla="*/ 423548 w 1203821"/>
              <a:gd name="connsiteY141" fmla="*/ 106630 h 2181636"/>
              <a:gd name="connsiteX142" fmla="*/ 445840 w 1203821"/>
              <a:gd name="connsiteY142" fmla="*/ 93435 h 2181636"/>
              <a:gd name="connsiteX143" fmla="*/ 472590 w 1203821"/>
              <a:gd name="connsiteY143" fmla="*/ 88978 h 2181636"/>
              <a:gd name="connsiteX144" fmla="*/ 485965 w 1203821"/>
              <a:gd name="connsiteY144" fmla="*/ 62231 h 2181636"/>
              <a:gd name="connsiteX145" fmla="*/ 472590 w 1203821"/>
              <a:gd name="connsiteY145" fmla="*/ 40120 h 2181636"/>
              <a:gd name="connsiteX146" fmla="*/ 485965 w 1203821"/>
              <a:gd name="connsiteY146" fmla="*/ 22289 h 2181636"/>
              <a:gd name="connsiteX147" fmla="*/ 459215 w 1203821"/>
              <a:gd name="connsiteY147" fmla="*/ 0 h 2181636"/>
              <a:gd name="connsiteX148" fmla="*/ 414631 w 1203821"/>
              <a:gd name="connsiteY148" fmla="*/ 22289 h 2181636"/>
              <a:gd name="connsiteX149" fmla="*/ 374505 w 1203821"/>
              <a:gd name="connsiteY149" fmla="*/ 22289 h 2181636"/>
              <a:gd name="connsiteX150" fmla="*/ 347755 w 1203821"/>
              <a:gd name="connsiteY150" fmla="*/ 8915 h 2181636"/>
              <a:gd name="connsiteX151" fmla="*/ 325463 w 1203821"/>
              <a:gd name="connsiteY151" fmla="*/ 22289 h 2181636"/>
              <a:gd name="connsiteX152" fmla="*/ 289795 w 1203821"/>
              <a:gd name="connsiteY152" fmla="*/ 26747 h 2181636"/>
              <a:gd name="connsiteX153" fmla="*/ 249670 w 1203821"/>
              <a:gd name="connsiteY153" fmla="*/ 8915 h 2181636"/>
              <a:gd name="connsiteX154" fmla="*/ 231836 w 1203821"/>
              <a:gd name="connsiteY154" fmla="*/ 13373 h 2181636"/>
              <a:gd name="connsiteX155" fmla="*/ 222920 w 1203821"/>
              <a:gd name="connsiteY155" fmla="*/ 62231 h 2181636"/>
              <a:gd name="connsiteX156" fmla="*/ 214003 w 1203821"/>
              <a:gd name="connsiteY156" fmla="*/ 97893 h 2181636"/>
              <a:gd name="connsiteX157" fmla="*/ 182794 w 1203821"/>
              <a:gd name="connsiteY157" fmla="*/ 124462 h 2181636"/>
              <a:gd name="connsiteX158" fmla="*/ 196169 w 1203821"/>
              <a:gd name="connsiteY158" fmla="*/ 142293 h 2181636"/>
              <a:gd name="connsiteX159" fmla="*/ 169419 w 1203821"/>
              <a:gd name="connsiteY159" fmla="*/ 168861 h 2181636"/>
              <a:gd name="connsiteX160" fmla="*/ 173877 w 1203821"/>
              <a:gd name="connsiteY160" fmla="*/ 195608 h 2181636"/>
              <a:gd name="connsiteX161" fmla="*/ 147127 w 1203821"/>
              <a:gd name="connsiteY161" fmla="*/ 195608 h 2181636"/>
              <a:gd name="connsiteX162" fmla="*/ 120376 w 1203821"/>
              <a:gd name="connsiteY162" fmla="*/ 217719 h 2181636"/>
              <a:gd name="connsiteX163" fmla="*/ 129293 w 1203821"/>
              <a:gd name="connsiteY163" fmla="*/ 244466 h 2181636"/>
              <a:gd name="connsiteX164" fmla="*/ 120376 w 1203821"/>
              <a:gd name="connsiteY164" fmla="*/ 284408 h 2181636"/>
              <a:gd name="connsiteX165" fmla="*/ 142668 w 1203821"/>
              <a:gd name="connsiteY165" fmla="*/ 306697 h 2181636"/>
              <a:gd name="connsiteX166" fmla="*/ 138210 w 1203821"/>
              <a:gd name="connsiteY166" fmla="*/ 333266 h 2181636"/>
              <a:gd name="connsiteX167" fmla="*/ 111459 w 1203821"/>
              <a:gd name="connsiteY167" fmla="*/ 319892 h 2181636"/>
              <a:gd name="connsiteX168" fmla="*/ 89168 w 1203821"/>
              <a:gd name="connsiteY168" fmla="*/ 306697 h 2181636"/>
              <a:gd name="connsiteX169" fmla="*/ 75792 w 1203821"/>
              <a:gd name="connsiteY169" fmla="*/ 275493 h 2181636"/>
              <a:gd name="connsiteX170" fmla="*/ 57959 w 1203821"/>
              <a:gd name="connsiteY170" fmla="*/ 244466 h 2181636"/>
              <a:gd name="connsiteX171" fmla="*/ 35667 w 1203821"/>
              <a:gd name="connsiteY171" fmla="*/ 262297 h 2181636"/>
              <a:gd name="connsiteX172" fmla="*/ 44584 w 1203821"/>
              <a:gd name="connsiteY172" fmla="*/ 284408 h 2181636"/>
              <a:gd name="connsiteX173" fmla="*/ 17833 w 1203821"/>
              <a:gd name="connsiteY173" fmla="*/ 293324 h 2181636"/>
              <a:gd name="connsiteX174" fmla="*/ 0 w 1203821"/>
              <a:gd name="connsiteY174" fmla="*/ 311155 h 2181636"/>
              <a:gd name="connsiteX175" fmla="*/ 17833 w 1203821"/>
              <a:gd name="connsiteY175" fmla="*/ 333266 h 2181636"/>
              <a:gd name="connsiteX176" fmla="*/ 44584 w 1203821"/>
              <a:gd name="connsiteY176" fmla="*/ 319892 h 2181636"/>
              <a:gd name="connsiteX177" fmla="*/ 93626 w 1203821"/>
              <a:gd name="connsiteY177" fmla="*/ 399955 h 2181636"/>
              <a:gd name="connsiteX178" fmla="*/ 129293 w 1203821"/>
              <a:gd name="connsiteY178" fmla="*/ 413328 h 2181636"/>
              <a:gd name="connsiteX179" fmla="*/ 111459 w 1203821"/>
              <a:gd name="connsiteY179" fmla="*/ 430981 h 2181636"/>
              <a:gd name="connsiteX180" fmla="*/ 98084 w 1203821"/>
              <a:gd name="connsiteY180" fmla="*/ 444355 h 2181636"/>
              <a:gd name="connsiteX181" fmla="*/ 98084 w 1203821"/>
              <a:gd name="connsiteY181" fmla="*/ 466644 h 2181636"/>
              <a:gd name="connsiteX182" fmla="*/ 62417 w 1203821"/>
              <a:gd name="connsiteY182" fmla="*/ 448812 h 2181636"/>
              <a:gd name="connsiteX183" fmla="*/ 44584 w 1203821"/>
              <a:gd name="connsiteY183" fmla="*/ 457728 h 2181636"/>
              <a:gd name="connsiteX184" fmla="*/ 53500 w 1203821"/>
              <a:gd name="connsiteY184" fmla="*/ 479839 h 2181636"/>
              <a:gd name="connsiteX185" fmla="*/ 26750 w 1203821"/>
              <a:gd name="connsiteY185" fmla="*/ 502128 h 2181636"/>
              <a:gd name="connsiteX186" fmla="*/ 31208 w 1203821"/>
              <a:gd name="connsiteY186" fmla="*/ 533154 h 2181636"/>
              <a:gd name="connsiteX187" fmla="*/ 49042 w 1203821"/>
              <a:gd name="connsiteY187" fmla="*/ 559901 h 2181636"/>
              <a:gd name="connsiteX188" fmla="*/ 75792 w 1203821"/>
              <a:gd name="connsiteY188" fmla="*/ 582190 h 2181636"/>
              <a:gd name="connsiteX189" fmla="*/ 120376 w 1203821"/>
              <a:gd name="connsiteY189" fmla="*/ 573275 h 2181636"/>
              <a:gd name="connsiteX190" fmla="*/ 98084 w 1203821"/>
              <a:gd name="connsiteY190" fmla="*/ 537612 h 2181636"/>
              <a:gd name="connsiteX191" fmla="*/ 84709 w 1203821"/>
              <a:gd name="connsiteY191" fmla="*/ 511044 h 2181636"/>
              <a:gd name="connsiteX192" fmla="*/ 111459 w 1203821"/>
              <a:gd name="connsiteY192" fmla="*/ 511044 h 2181636"/>
              <a:gd name="connsiteX193" fmla="*/ 138210 w 1203821"/>
              <a:gd name="connsiteY193" fmla="*/ 528875 h 2181636"/>
              <a:gd name="connsiteX194" fmla="*/ 156044 w 1203821"/>
              <a:gd name="connsiteY194" fmla="*/ 515501 h 2181636"/>
              <a:gd name="connsiteX195" fmla="*/ 164960 w 1203821"/>
              <a:gd name="connsiteY195" fmla="*/ 528875 h 2181636"/>
              <a:gd name="connsiteX196" fmla="*/ 151585 w 1203821"/>
              <a:gd name="connsiteY196" fmla="*/ 550985 h 2181636"/>
              <a:gd name="connsiteX197" fmla="*/ 164960 w 1203821"/>
              <a:gd name="connsiteY197" fmla="*/ 573275 h 2181636"/>
              <a:gd name="connsiteX198" fmla="*/ 169419 w 1203821"/>
              <a:gd name="connsiteY198" fmla="*/ 586470 h 2181636"/>
              <a:gd name="connsiteX199" fmla="*/ 173877 w 1203821"/>
              <a:gd name="connsiteY199" fmla="*/ 595385 h 2181636"/>
              <a:gd name="connsiteX200" fmla="*/ 187252 w 1203821"/>
              <a:gd name="connsiteY200" fmla="*/ 626590 h 2181636"/>
              <a:gd name="connsiteX201" fmla="*/ 138210 w 1203821"/>
              <a:gd name="connsiteY201" fmla="*/ 635506 h 2181636"/>
              <a:gd name="connsiteX202" fmla="*/ 129293 w 1203821"/>
              <a:gd name="connsiteY202" fmla="*/ 675412 h 2181636"/>
              <a:gd name="connsiteX203" fmla="*/ 80251 w 1203821"/>
              <a:gd name="connsiteY203" fmla="*/ 644243 h 2181636"/>
              <a:gd name="connsiteX204" fmla="*/ 40125 w 1203821"/>
              <a:gd name="connsiteY204" fmla="*/ 662092 h 2181636"/>
              <a:gd name="connsiteX205" fmla="*/ 8916 w 1203821"/>
              <a:gd name="connsiteY205" fmla="*/ 693190 h 2181636"/>
              <a:gd name="connsiteX206" fmla="*/ 0 w 1203821"/>
              <a:gd name="connsiteY206" fmla="*/ 715408 h 2181636"/>
              <a:gd name="connsiteX207" fmla="*/ 26750 w 1203821"/>
              <a:gd name="connsiteY207" fmla="*/ 750945 h 2181636"/>
              <a:gd name="connsiteX208" fmla="*/ 66875 w 1203821"/>
              <a:gd name="connsiteY208" fmla="*/ 746505 h 2181636"/>
              <a:gd name="connsiteX209" fmla="*/ 57959 w 1203821"/>
              <a:gd name="connsiteY209" fmla="*/ 710968 h 2181636"/>
              <a:gd name="connsiteX210" fmla="*/ 89168 w 1203821"/>
              <a:gd name="connsiteY210" fmla="*/ 688750 h 2181636"/>
              <a:gd name="connsiteX211" fmla="*/ 115918 w 1203821"/>
              <a:gd name="connsiteY211" fmla="*/ 702070 h 2181636"/>
              <a:gd name="connsiteX212" fmla="*/ 89168 w 1203821"/>
              <a:gd name="connsiteY212" fmla="*/ 799821 h 2181636"/>
              <a:gd name="connsiteX213" fmla="*/ 129293 w 1203821"/>
              <a:gd name="connsiteY213" fmla="*/ 804261 h 2181636"/>
              <a:gd name="connsiteX214" fmla="*/ 147127 w 1203821"/>
              <a:gd name="connsiteY214" fmla="*/ 742065 h 2181636"/>
              <a:gd name="connsiteX215" fmla="*/ 156044 w 1203821"/>
              <a:gd name="connsiteY215" fmla="*/ 702070 h 2181636"/>
              <a:gd name="connsiteX216" fmla="*/ 205086 w 1203821"/>
              <a:gd name="connsiteY216" fmla="*/ 710968 h 2181636"/>
              <a:gd name="connsiteX217" fmla="*/ 214003 w 1203821"/>
              <a:gd name="connsiteY217" fmla="*/ 724287 h 2181636"/>
              <a:gd name="connsiteX218" fmla="*/ 218461 w 1203821"/>
              <a:gd name="connsiteY218" fmla="*/ 759843 h 2181636"/>
              <a:gd name="connsiteX219" fmla="*/ 173877 w 1203821"/>
              <a:gd name="connsiteY219" fmla="*/ 750945 h 2181636"/>
              <a:gd name="connsiteX220" fmla="*/ 156044 w 1203821"/>
              <a:gd name="connsiteY220" fmla="*/ 817598 h 2181636"/>
              <a:gd name="connsiteX221" fmla="*/ 214003 w 1203821"/>
              <a:gd name="connsiteY221" fmla="*/ 808719 h 2181636"/>
              <a:gd name="connsiteX222" fmla="*/ 240753 w 1203821"/>
              <a:gd name="connsiteY222" fmla="*/ 822038 h 2181636"/>
              <a:gd name="connsiteX223" fmla="*/ 227378 w 1203821"/>
              <a:gd name="connsiteY223" fmla="*/ 866474 h 2181636"/>
              <a:gd name="connsiteX224" fmla="*/ 196169 w 1203821"/>
              <a:gd name="connsiteY224" fmla="*/ 897572 h 2181636"/>
              <a:gd name="connsiteX225" fmla="*/ 187252 w 1203821"/>
              <a:gd name="connsiteY225" fmla="*/ 933127 h 2181636"/>
              <a:gd name="connsiteX226" fmla="*/ 209544 w 1203821"/>
              <a:gd name="connsiteY226" fmla="*/ 981985 h 2181636"/>
              <a:gd name="connsiteX227" fmla="*/ 231836 w 1203821"/>
              <a:gd name="connsiteY227" fmla="*/ 973105 h 2181636"/>
              <a:gd name="connsiteX228" fmla="*/ 258587 w 1203821"/>
              <a:gd name="connsiteY228" fmla="*/ 973105 h 2181636"/>
              <a:gd name="connsiteX229" fmla="*/ 271962 w 1203821"/>
              <a:gd name="connsiteY229" fmla="*/ 995323 h 2181636"/>
              <a:gd name="connsiteX230" fmla="*/ 294254 w 1203821"/>
              <a:gd name="connsiteY230" fmla="*/ 995323 h 2181636"/>
              <a:gd name="connsiteX231" fmla="*/ 294254 w 1203821"/>
              <a:gd name="connsiteY231" fmla="*/ 964225 h 2181636"/>
              <a:gd name="connsiteX232" fmla="*/ 325463 w 1203821"/>
              <a:gd name="connsiteY232" fmla="*/ 986443 h 2181636"/>
              <a:gd name="connsiteX233" fmla="*/ 352213 w 1203821"/>
              <a:gd name="connsiteY233" fmla="*/ 981985 h 2181636"/>
              <a:gd name="connsiteX234" fmla="*/ 361130 w 1203821"/>
              <a:gd name="connsiteY234" fmla="*/ 959785 h 2181636"/>
              <a:gd name="connsiteX235" fmla="*/ 387880 w 1203821"/>
              <a:gd name="connsiteY235" fmla="*/ 959785 h 2181636"/>
              <a:gd name="connsiteX236" fmla="*/ 401256 w 1203821"/>
              <a:gd name="connsiteY236" fmla="*/ 942007 h 2181636"/>
              <a:gd name="connsiteX237" fmla="*/ 428006 w 1203821"/>
              <a:gd name="connsiteY237" fmla="*/ 937567 h 2181636"/>
              <a:gd name="connsiteX238" fmla="*/ 432464 w 1203821"/>
              <a:gd name="connsiteY238" fmla="*/ 973105 h 2181636"/>
              <a:gd name="connsiteX239" fmla="*/ 392339 w 1203821"/>
              <a:gd name="connsiteY239" fmla="*/ 1013100 h 2181636"/>
              <a:gd name="connsiteX240" fmla="*/ 401256 w 1203821"/>
              <a:gd name="connsiteY240" fmla="*/ 1079736 h 2181636"/>
              <a:gd name="connsiteX241" fmla="*/ 432464 w 1203821"/>
              <a:gd name="connsiteY241" fmla="*/ 1133051 h 2181636"/>
              <a:gd name="connsiteX242" fmla="*/ 432464 w 1203821"/>
              <a:gd name="connsiteY242" fmla="*/ 1159709 h 2181636"/>
              <a:gd name="connsiteX243" fmla="*/ 450298 w 1203821"/>
              <a:gd name="connsiteY243" fmla="*/ 1177487 h 2181636"/>
              <a:gd name="connsiteX244" fmla="*/ 472590 w 1203821"/>
              <a:gd name="connsiteY244" fmla="*/ 1150829 h 2181636"/>
              <a:gd name="connsiteX245" fmla="*/ 508257 w 1203821"/>
              <a:gd name="connsiteY245" fmla="*/ 1150829 h 2181636"/>
              <a:gd name="connsiteX246" fmla="*/ 494882 w 1203821"/>
              <a:gd name="connsiteY246" fmla="*/ 1190824 h 2181636"/>
              <a:gd name="connsiteX247" fmla="*/ 481507 w 1203821"/>
              <a:gd name="connsiteY247" fmla="*/ 1199705 h 2181636"/>
              <a:gd name="connsiteX248" fmla="*/ 472590 w 1203821"/>
              <a:gd name="connsiteY248" fmla="*/ 1235242 h 2181636"/>
              <a:gd name="connsiteX249" fmla="*/ 490424 w 1203821"/>
              <a:gd name="connsiteY249" fmla="*/ 1261900 h 2181636"/>
              <a:gd name="connsiteX250" fmla="*/ 472590 w 1203821"/>
              <a:gd name="connsiteY250" fmla="*/ 1279678 h 2181636"/>
              <a:gd name="connsiteX251" fmla="*/ 468132 w 1203821"/>
              <a:gd name="connsiteY251" fmla="*/ 1306335 h 2181636"/>
              <a:gd name="connsiteX252" fmla="*/ 485965 w 1203821"/>
              <a:gd name="connsiteY252" fmla="*/ 1328553 h 2181636"/>
              <a:gd name="connsiteX253" fmla="*/ 454756 w 1203821"/>
              <a:gd name="connsiteY253" fmla="*/ 1328553 h 2181636"/>
              <a:gd name="connsiteX254" fmla="*/ 450298 w 1203821"/>
              <a:gd name="connsiteY254" fmla="*/ 1359651 h 2181636"/>
              <a:gd name="connsiteX255" fmla="*/ 405714 w 1203821"/>
              <a:gd name="connsiteY255" fmla="*/ 1332993 h 2181636"/>
              <a:gd name="connsiteX256" fmla="*/ 392339 w 1203821"/>
              <a:gd name="connsiteY256" fmla="*/ 1359651 h 2181636"/>
              <a:gd name="connsiteX257" fmla="*/ 361130 w 1203821"/>
              <a:gd name="connsiteY257" fmla="*/ 1346331 h 2181636"/>
              <a:gd name="connsiteX258" fmla="*/ 338838 w 1203821"/>
              <a:gd name="connsiteY258" fmla="*/ 1346331 h 2181636"/>
              <a:gd name="connsiteX259" fmla="*/ 307629 w 1203821"/>
              <a:gd name="connsiteY259" fmla="*/ 1364109 h 2181636"/>
              <a:gd name="connsiteX260" fmla="*/ 289795 w 1203821"/>
              <a:gd name="connsiteY260" fmla="*/ 1324113 h 2181636"/>
              <a:gd name="connsiteX261" fmla="*/ 249670 w 1203821"/>
              <a:gd name="connsiteY261" fmla="*/ 1328553 h 2181636"/>
              <a:gd name="connsiteX262" fmla="*/ 240753 w 1203821"/>
              <a:gd name="connsiteY262" fmla="*/ 1368549 h 2181636"/>
              <a:gd name="connsiteX263" fmla="*/ 280879 w 1203821"/>
              <a:gd name="connsiteY263" fmla="*/ 1390767 h 2181636"/>
              <a:gd name="connsiteX264" fmla="*/ 285337 w 1203821"/>
              <a:gd name="connsiteY264" fmla="*/ 1417424 h 2181636"/>
              <a:gd name="connsiteX265" fmla="*/ 249670 w 1203821"/>
              <a:gd name="connsiteY265" fmla="*/ 1439624 h 2181636"/>
              <a:gd name="connsiteX266" fmla="*/ 240753 w 1203821"/>
              <a:gd name="connsiteY266" fmla="*/ 1452962 h 2181636"/>
              <a:gd name="connsiteX267" fmla="*/ 294254 w 1203821"/>
              <a:gd name="connsiteY267" fmla="*/ 1452962 h 2181636"/>
              <a:gd name="connsiteX268" fmla="*/ 321004 w 1203821"/>
              <a:gd name="connsiteY268" fmla="*/ 1475180 h 2181636"/>
              <a:gd name="connsiteX269" fmla="*/ 307629 w 1203821"/>
              <a:gd name="connsiteY269" fmla="*/ 1532935 h 2181636"/>
              <a:gd name="connsiteX270" fmla="*/ 329921 w 1203821"/>
              <a:gd name="connsiteY270" fmla="*/ 1572931 h 2181636"/>
              <a:gd name="connsiteX271" fmla="*/ 298712 w 1203821"/>
              <a:gd name="connsiteY271" fmla="*/ 1617348 h 2181636"/>
              <a:gd name="connsiteX272" fmla="*/ 263045 w 1203821"/>
              <a:gd name="connsiteY272" fmla="*/ 1635126 h 2181636"/>
              <a:gd name="connsiteX273" fmla="*/ 258587 w 1203821"/>
              <a:gd name="connsiteY273" fmla="*/ 1652904 h 2181636"/>
              <a:gd name="connsiteX274" fmla="*/ 205086 w 1203821"/>
              <a:gd name="connsiteY274" fmla="*/ 1666224 h 2181636"/>
              <a:gd name="connsiteX275" fmla="*/ 173877 w 1203821"/>
              <a:gd name="connsiteY275" fmla="*/ 1684001 h 2181636"/>
              <a:gd name="connsiteX276" fmla="*/ 147127 w 1203821"/>
              <a:gd name="connsiteY276" fmla="*/ 1675122 h 2181636"/>
              <a:gd name="connsiteX277" fmla="*/ 120376 w 1203821"/>
              <a:gd name="connsiteY277" fmla="*/ 1697339 h 2181636"/>
              <a:gd name="connsiteX278" fmla="*/ 147127 w 1203821"/>
              <a:gd name="connsiteY278" fmla="*/ 1728437 h 2181636"/>
              <a:gd name="connsiteX279" fmla="*/ 164960 w 1203821"/>
              <a:gd name="connsiteY279" fmla="*/ 1772873 h 2181636"/>
              <a:gd name="connsiteX280" fmla="*/ 196169 w 1203821"/>
              <a:gd name="connsiteY280" fmla="*/ 1777312 h 2181636"/>
              <a:gd name="connsiteX281" fmla="*/ 214003 w 1203821"/>
              <a:gd name="connsiteY281" fmla="*/ 1746215 h 2181636"/>
              <a:gd name="connsiteX282" fmla="*/ 249670 w 1203821"/>
              <a:gd name="connsiteY282" fmla="*/ 1750655 h 2181636"/>
              <a:gd name="connsiteX283" fmla="*/ 298712 w 1203821"/>
              <a:gd name="connsiteY283" fmla="*/ 1763975 h 2181636"/>
              <a:gd name="connsiteX284" fmla="*/ 285337 w 1203821"/>
              <a:gd name="connsiteY284" fmla="*/ 1786192 h 2181636"/>
              <a:gd name="connsiteX285" fmla="*/ 303171 w 1203821"/>
              <a:gd name="connsiteY285" fmla="*/ 1790632 h 2181636"/>
              <a:gd name="connsiteX286" fmla="*/ 338838 w 1203821"/>
              <a:gd name="connsiteY286" fmla="*/ 1777312 h 2181636"/>
              <a:gd name="connsiteX287" fmla="*/ 370047 w 1203821"/>
              <a:gd name="connsiteY287" fmla="*/ 1803970 h 2181636"/>
              <a:gd name="connsiteX288" fmla="*/ 423548 w 1203821"/>
              <a:gd name="connsiteY288" fmla="*/ 1803970 h 2181636"/>
              <a:gd name="connsiteX289" fmla="*/ 481507 w 1203821"/>
              <a:gd name="connsiteY289" fmla="*/ 1803970 h 2181636"/>
              <a:gd name="connsiteX290" fmla="*/ 512716 w 1203821"/>
              <a:gd name="connsiteY290" fmla="*/ 1795072 h 2181636"/>
              <a:gd name="connsiteX291" fmla="*/ 517174 w 1203821"/>
              <a:gd name="connsiteY291" fmla="*/ 1808410 h 2181636"/>
              <a:gd name="connsiteX292" fmla="*/ 490424 w 1203821"/>
              <a:gd name="connsiteY292" fmla="*/ 1839508 h 2181636"/>
              <a:gd name="connsiteX293" fmla="*/ 472590 w 1203821"/>
              <a:gd name="connsiteY293" fmla="*/ 1870605 h 2181636"/>
              <a:gd name="connsiteX294" fmla="*/ 432464 w 1203821"/>
              <a:gd name="connsiteY294" fmla="*/ 1875063 h 2181636"/>
              <a:gd name="connsiteX295" fmla="*/ 387880 w 1203821"/>
              <a:gd name="connsiteY295" fmla="*/ 1866166 h 2181636"/>
              <a:gd name="connsiteX296" fmla="*/ 347755 w 1203821"/>
              <a:gd name="connsiteY296" fmla="*/ 1875063 h 2181636"/>
              <a:gd name="connsiteX297" fmla="*/ 289795 w 1203821"/>
              <a:gd name="connsiteY297" fmla="*/ 1910601 h 2181636"/>
              <a:gd name="connsiteX298" fmla="*/ 276420 w 1203821"/>
              <a:gd name="connsiteY298" fmla="*/ 1928379 h 2181636"/>
              <a:gd name="connsiteX299" fmla="*/ 254128 w 1203821"/>
              <a:gd name="connsiteY299" fmla="*/ 1937259 h 2181636"/>
              <a:gd name="connsiteX300" fmla="*/ 240753 w 1203821"/>
              <a:gd name="connsiteY300" fmla="*/ 1990575 h 2181636"/>
              <a:gd name="connsiteX301" fmla="*/ 200628 w 1203821"/>
              <a:gd name="connsiteY301" fmla="*/ 2017232 h 2181636"/>
              <a:gd name="connsiteX302" fmla="*/ 178336 w 1203821"/>
              <a:gd name="connsiteY302" fmla="*/ 2039450 h 2181636"/>
              <a:gd name="connsiteX303" fmla="*/ 147127 w 1203821"/>
              <a:gd name="connsiteY303" fmla="*/ 2075005 h 2181636"/>
              <a:gd name="connsiteX304" fmla="*/ 138210 w 1203821"/>
              <a:gd name="connsiteY304" fmla="*/ 2110543 h 2181636"/>
              <a:gd name="connsiteX305" fmla="*/ 102543 w 1203821"/>
              <a:gd name="connsiteY305" fmla="*/ 2132761 h 2181636"/>
              <a:gd name="connsiteX306" fmla="*/ 66875 w 1203821"/>
              <a:gd name="connsiteY306" fmla="*/ 2128321 h 2181636"/>
              <a:gd name="connsiteX307" fmla="*/ 66875 w 1203821"/>
              <a:gd name="connsiteY307" fmla="*/ 2154978 h 2181636"/>
              <a:gd name="connsiteX308" fmla="*/ 129293 w 1203821"/>
              <a:gd name="connsiteY308" fmla="*/ 2181636 h 2181636"/>
              <a:gd name="connsiteX309" fmla="*/ 160502 w 1203821"/>
              <a:gd name="connsiteY309" fmla="*/ 2154978 h 2181636"/>
              <a:gd name="connsiteX310" fmla="*/ 173877 w 1203821"/>
              <a:gd name="connsiteY310" fmla="*/ 2137201 h 2181636"/>
              <a:gd name="connsiteX311" fmla="*/ 196169 w 1203821"/>
              <a:gd name="connsiteY311" fmla="*/ 2106103 h 2181636"/>
              <a:gd name="connsiteX312" fmla="*/ 227378 w 1203821"/>
              <a:gd name="connsiteY312" fmla="*/ 2123863 h 2181636"/>
              <a:gd name="connsiteX313" fmla="*/ 258587 w 1203821"/>
              <a:gd name="connsiteY313" fmla="*/ 2123863 h 2181636"/>
              <a:gd name="connsiteX314" fmla="*/ 271962 w 1203821"/>
              <a:gd name="connsiteY314" fmla="*/ 2097205 h 2181636"/>
              <a:gd name="connsiteX315" fmla="*/ 289795 w 1203821"/>
              <a:gd name="connsiteY315" fmla="*/ 2088326 h 2181636"/>
              <a:gd name="connsiteX316" fmla="*/ 321004 w 1203821"/>
              <a:gd name="connsiteY316" fmla="*/ 2106103 h 2181636"/>
              <a:gd name="connsiteX317" fmla="*/ 329921 w 1203821"/>
              <a:gd name="connsiteY317" fmla="*/ 2141641 h 2181636"/>
              <a:gd name="connsiteX318" fmla="*/ 352213 w 1203821"/>
              <a:gd name="connsiteY318" fmla="*/ 2141641 h 218163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  <a:cxn ang="35">
                <a:pos x="connsiteX35" y="connsiteY35"/>
              </a:cxn>
              <a:cxn ang="36">
                <a:pos x="connsiteX36" y="connsiteY36"/>
              </a:cxn>
              <a:cxn ang="37">
                <a:pos x="connsiteX37" y="connsiteY37"/>
              </a:cxn>
              <a:cxn ang="38">
                <a:pos x="connsiteX38" y="connsiteY38"/>
              </a:cxn>
              <a:cxn ang="39">
                <a:pos x="connsiteX39" y="connsiteY39"/>
              </a:cxn>
              <a:cxn ang="40">
                <a:pos x="connsiteX40" y="connsiteY40"/>
              </a:cxn>
              <a:cxn ang="41">
                <a:pos x="connsiteX41" y="connsiteY41"/>
              </a:cxn>
              <a:cxn ang="42">
                <a:pos x="connsiteX42" y="connsiteY42"/>
              </a:cxn>
              <a:cxn ang="43">
                <a:pos x="connsiteX43" y="connsiteY43"/>
              </a:cxn>
              <a:cxn ang="44">
                <a:pos x="connsiteX44" y="connsiteY44"/>
              </a:cxn>
              <a:cxn ang="45">
                <a:pos x="connsiteX45" y="connsiteY45"/>
              </a:cxn>
              <a:cxn ang="46">
                <a:pos x="connsiteX46" y="connsiteY46"/>
              </a:cxn>
              <a:cxn ang="47">
                <a:pos x="connsiteX47" y="connsiteY47"/>
              </a:cxn>
              <a:cxn ang="48">
                <a:pos x="connsiteX48" y="connsiteY48"/>
              </a:cxn>
              <a:cxn ang="49">
                <a:pos x="connsiteX49" y="connsiteY49"/>
              </a:cxn>
              <a:cxn ang="50">
                <a:pos x="connsiteX50" y="connsiteY50"/>
              </a:cxn>
              <a:cxn ang="51">
                <a:pos x="connsiteX51" y="connsiteY51"/>
              </a:cxn>
              <a:cxn ang="52">
                <a:pos x="connsiteX52" y="connsiteY52"/>
              </a:cxn>
              <a:cxn ang="53">
                <a:pos x="connsiteX53" y="connsiteY53"/>
              </a:cxn>
              <a:cxn ang="54">
                <a:pos x="connsiteX54" y="connsiteY54"/>
              </a:cxn>
              <a:cxn ang="55">
                <a:pos x="connsiteX55" y="connsiteY55"/>
              </a:cxn>
              <a:cxn ang="56">
                <a:pos x="connsiteX56" y="connsiteY56"/>
              </a:cxn>
              <a:cxn ang="57">
                <a:pos x="connsiteX57" y="connsiteY57"/>
              </a:cxn>
              <a:cxn ang="58">
                <a:pos x="connsiteX58" y="connsiteY58"/>
              </a:cxn>
              <a:cxn ang="59">
                <a:pos x="connsiteX59" y="connsiteY59"/>
              </a:cxn>
              <a:cxn ang="60">
                <a:pos x="connsiteX60" y="connsiteY60"/>
              </a:cxn>
              <a:cxn ang="61">
                <a:pos x="connsiteX61" y="connsiteY61"/>
              </a:cxn>
              <a:cxn ang="62">
                <a:pos x="connsiteX62" y="connsiteY62"/>
              </a:cxn>
              <a:cxn ang="63">
                <a:pos x="connsiteX63" y="connsiteY63"/>
              </a:cxn>
              <a:cxn ang="64">
                <a:pos x="connsiteX64" y="connsiteY64"/>
              </a:cxn>
              <a:cxn ang="65">
                <a:pos x="connsiteX65" y="connsiteY65"/>
              </a:cxn>
              <a:cxn ang="66">
                <a:pos x="connsiteX66" y="connsiteY66"/>
              </a:cxn>
              <a:cxn ang="67">
                <a:pos x="connsiteX67" y="connsiteY67"/>
              </a:cxn>
              <a:cxn ang="68">
                <a:pos x="connsiteX68" y="connsiteY68"/>
              </a:cxn>
              <a:cxn ang="69">
                <a:pos x="connsiteX69" y="connsiteY69"/>
              </a:cxn>
              <a:cxn ang="70">
                <a:pos x="connsiteX70" y="connsiteY70"/>
              </a:cxn>
              <a:cxn ang="71">
                <a:pos x="connsiteX71" y="connsiteY71"/>
              </a:cxn>
              <a:cxn ang="72">
                <a:pos x="connsiteX72" y="connsiteY72"/>
              </a:cxn>
              <a:cxn ang="73">
                <a:pos x="connsiteX73" y="connsiteY73"/>
              </a:cxn>
              <a:cxn ang="74">
                <a:pos x="connsiteX74" y="connsiteY74"/>
              </a:cxn>
              <a:cxn ang="75">
                <a:pos x="connsiteX75" y="connsiteY75"/>
              </a:cxn>
              <a:cxn ang="76">
                <a:pos x="connsiteX76" y="connsiteY76"/>
              </a:cxn>
              <a:cxn ang="77">
                <a:pos x="connsiteX77" y="connsiteY77"/>
              </a:cxn>
              <a:cxn ang="78">
                <a:pos x="connsiteX78" y="connsiteY78"/>
              </a:cxn>
              <a:cxn ang="79">
                <a:pos x="connsiteX79" y="connsiteY79"/>
              </a:cxn>
              <a:cxn ang="80">
                <a:pos x="connsiteX80" y="connsiteY80"/>
              </a:cxn>
              <a:cxn ang="81">
                <a:pos x="connsiteX81" y="connsiteY81"/>
              </a:cxn>
              <a:cxn ang="82">
                <a:pos x="connsiteX82" y="connsiteY82"/>
              </a:cxn>
              <a:cxn ang="83">
                <a:pos x="connsiteX83" y="connsiteY83"/>
              </a:cxn>
              <a:cxn ang="84">
                <a:pos x="connsiteX84" y="connsiteY84"/>
              </a:cxn>
              <a:cxn ang="85">
                <a:pos x="connsiteX85" y="connsiteY85"/>
              </a:cxn>
              <a:cxn ang="86">
                <a:pos x="connsiteX86" y="connsiteY86"/>
              </a:cxn>
              <a:cxn ang="87">
                <a:pos x="connsiteX87" y="connsiteY87"/>
              </a:cxn>
              <a:cxn ang="88">
                <a:pos x="connsiteX88" y="connsiteY88"/>
              </a:cxn>
              <a:cxn ang="89">
                <a:pos x="connsiteX89" y="connsiteY89"/>
              </a:cxn>
              <a:cxn ang="90">
                <a:pos x="connsiteX90" y="connsiteY90"/>
              </a:cxn>
              <a:cxn ang="91">
                <a:pos x="connsiteX91" y="connsiteY91"/>
              </a:cxn>
              <a:cxn ang="92">
                <a:pos x="connsiteX92" y="connsiteY92"/>
              </a:cxn>
              <a:cxn ang="93">
                <a:pos x="connsiteX93" y="connsiteY93"/>
              </a:cxn>
              <a:cxn ang="94">
                <a:pos x="connsiteX94" y="connsiteY94"/>
              </a:cxn>
              <a:cxn ang="95">
                <a:pos x="connsiteX95" y="connsiteY95"/>
              </a:cxn>
              <a:cxn ang="96">
                <a:pos x="connsiteX96" y="connsiteY96"/>
              </a:cxn>
              <a:cxn ang="97">
                <a:pos x="connsiteX97" y="connsiteY97"/>
              </a:cxn>
              <a:cxn ang="98">
                <a:pos x="connsiteX98" y="connsiteY98"/>
              </a:cxn>
              <a:cxn ang="99">
                <a:pos x="connsiteX99" y="connsiteY99"/>
              </a:cxn>
              <a:cxn ang="100">
                <a:pos x="connsiteX100" y="connsiteY100"/>
              </a:cxn>
              <a:cxn ang="101">
                <a:pos x="connsiteX101" y="connsiteY101"/>
              </a:cxn>
              <a:cxn ang="102">
                <a:pos x="connsiteX102" y="connsiteY102"/>
              </a:cxn>
              <a:cxn ang="103">
                <a:pos x="connsiteX103" y="connsiteY103"/>
              </a:cxn>
              <a:cxn ang="104">
                <a:pos x="connsiteX104" y="connsiteY104"/>
              </a:cxn>
              <a:cxn ang="105">
                <a:pos x="connsiteX105" y="connsiteY105"/>
              </a:cxn>
              <a:cxn ang="106">
                <a:pos x="connsiteX106" y="connsiteY106"/>
              </a:cxn>
              <a:cxn ang="107">
                <a:pos x="connsiteX107" y="connsiteY107"/>
              </a:cxn>
              <a:cxn ang="108">
                <a:pos x="connsiteX108" y="connsiteY108"/>
              </a:cxn>
              <a:cxn ang="109">
                <a:pos x="connsiteX109" y="connsiteY109"/>
              </a:cxn>
              <a:cxn ang="110">
                <a:pos x="connsiteX110" y="connsiteY110"/>
              </a:cxn>
              <a:cxn ang="111">
                <a:pos x="connsiteX111" y="connsiteY111"/>
              </a:cxn>
              <a:cxn ang="112">
                <a:pos x="connsiteX112" y="connsiteY112"/>
              </a:cxn>
              <a:cxn ang="113">
                <a:pos x="connsiteX113" y="connsiteY113"/>
              </a:cxn>
              <a:cxn ang="114">
                <a:pos x="connsiteX114" y="connsiteY114"/>
              </a:cxn>
              <a:cxn ang="115">
                <a:pos x="connsiteX115" y="connsiteY115"/>
              </a:cxn>
              <a:cxn ang="116">
                <a:pos x="connsiteX116" y="connsiteY116"/>
              </a:cxn>
              <a:cxn ang="117">
                <a:pos x="connsiteX117" y="connsiteY117"/>
              </a:cxn>
              <a:cxn ang="118">
                <a:pos x="connsiteX118" y="connsiteY118"/>
              </a:cxn>
              <a:cxn ang="119">
                <a:pos x="connsiteX119" y="connsiteY119"/>
              </a:cxn>
              <a:cxn ang="120">
                <a:pos x="connsiteX120" y="connsiteY120"/>
              </a:cxn>
              <a:cxn ang="121">
                <a:pos x="connsiteX121" y="connsiteY121"/>
              </a:cxn>
              <a:cxn ang="122">
                <a:pos x="connsiteX122" y="connsiteY122"/>
              </a:cxn>
              <a:cxn ang="123">
                <a:pos x="connsiteX123" y="connsiteY123"/>
              </a:cxn>
              <a:cxn ang="124">
                <a:pos x="connsiteX124" y="connsiteY124"/>
              </a:cxn>
              <a:cxn ang="125">
                <a:pos x="connsiteX125" y="connsiteY125"/>
              </a:cxn>
              <a:cxn ang="126">
                <a:pos x="connsiteX126" y="connsiteY126"/>
              </a:cxn>
              <a:cxn ang="127">
                <a:pos x="connsiteX127" y="connsiteY127"/>
              </a:cxn>
              <a:cxn ang="128">
                <a:pos x="connsiteX128" y="connsiteY128"/>
              </a:cxn>
              <a:cxn ang="129">
                <a:pos x="connsiteX129" y="connsiteY129"/>
              </a:cxn>
              <a:cxn ang="130">
                <a:pos x="connsiteX130" y="connsiteY130"/>
              </a:cxn>
              <a:cxn ang="131">
                <a:pos x="connsiteX131" y="connsiteY131"/>
              </a:cxn>
              <a:cxn ang="132">
                <a:pos x="connsiteX132" y="connsiteY132"/>
              </a:cxn>
              <a:cxn ang="133">
                <a:pos x="connsiteX133" y="connsiteY133"/>
              </a:cxn>
              <a:cxn ang="134">
                <a:pos x="connsiteX134" y="connsiteY134"/>
              </a:cxn>
              <a:cxn ang="135">
                <a:pos x="connsiteX135" y="connsiteY135"/>
              </a:cxn>
              <a:cxn ang="136">
                <a:pos x="connsiteX136" y="connsiteY136"/>
              </a:cxn>
              <a:cxn ang="137">
                <a:pos x="connsiteX137" y="connsiteY137"/>
              </a:cxn>
              <a:cxn ang="138">
                <a:pos x="connsiteX138" y="connsiteY138"/>
              </a:cxn>
              <a:cxn ang="139">
                <a:pos x="connsiteX139" y="connsiteY139"/>
              </a:cxn>
              <a:cxn ang="140">
                <a:pos x="connsiteX140" y="connsiteY140"/>
              </a:cxn>
              <a:cxn ang="141">
                <a:pos x="connsiteX141" y="connsiteY141"/>
              </a:cxn>
              <a:cxn ang="142">
                <a:pos x="connsiteX142" y="connsiteY142"/>
              </a:cxn>
              <a:cxn ang="143">
                <a:pos x="connsiteX143" y="connsiteY143"/>
              </a:cxn>
              <a:cxn ang="144">
                <a:pos x="connsiteX144" y="connsiteY144"/>
              </a:cxn>
              <a:cxn ang="145">
                <a:pos x="connsiteX145" y="connsiteY145"/>
              </a:cxn>
              <a:cxn ang="146">
                <a:pos x="connsiteX146" y="connsiteY146"/>
              </a:cxn>
              <a:cxn ang="147">
                <a:pos x="connsiteX147" y="connsiteY147"/>
              </a:cxn>
              <a:cxn ang="148">
                <a:pos x="connsiteX148" y="connsiteY148"/>
              </a:cxn>
              <a:cxn ang="149">
                <a:pos x="connsiteX149" y="connsiteY149"/>
              </a:cxn>
              <a:cxn ang="150">
                <a:pos x="connsiteX150" y="connsiteY150"/>
              </a:cxn>
              <a:cxn ang="151">
                <a:pos x="connsiteX151" y="connsiteY151"/>
              </a:cxn>
              <a:cxn ang="152">
                <a:pos x="connsiteX152" y="connsiteY152"/>
              </a:cxn>
              <a:cxn ang="153">
                <a:pos x="connsiteX153" y="connsiteY153"/>
              </a:cxn>
              <a:cxn ang="154">
                <a:pos x="connsiteX154" y="connsiteY154"/>
              </a:cxn>
              <a:cxn ang="155">
                <a:pos x="connsiteX155" y="connsiteY155"/>
              </a:cxn>
              <a:cxn ang="156">
                <a:pos x="connsiteX156" y="connsiteY156"/>
              </a:cxn>
              <a:cxn ang="157">
                <a:pos x="connsiteX157" y="connsiteY157"/>
              </a:cxn>
              <a:cxn ang="158">
                <a:pos x="connsiteX158" y="connsiteY158"/>
              </a:cxn>
              <a:cxn ang="159">
                <a:pos x="connsiteX159" y="connsiteY159"/>
              </a:cxn>
              <a:cxn ang="160">
                <a:pos x="connsiteX160" y="connsiteY160"/>
              </a:cxn>
              <a:cxn ang="161">
                <a:pos x="connsiteX161" y="connsiteY161"/>
              </a:cxn>
              <a:cxn ang="162">
                <a:pos x="connsiteX162" y="connsiteY162"/>
              </a:cxn>
              <a:cxn ang="163">
                <a:pos x="connsiteX163" y="connsiteY163"/>
              </a:cxn>
              <a:cxn ang="164">
                <a:pos x="connsiteX164" y="connsiteY164"/>
              </a:cxn>
              <a:cxn ang="165">
                <a:pos x="connsiteX165" y="connsiteY165"/>
              </a:cxn>
              <a:cxn ang="166">
                <a:pos x="connsiteX166" y="connsiteY166"/>
              </a:cxn>
              <a:cxn ang="167">
                <a:pos x="connsiteX167" y="connsiteY167"/>
              </a:cxn>
              <a:cxn ang="168">
                <a:pos x="connsiteX168" y="connsiteY168"/>
              </a:cxn>
              <a:cxn ang="169">
                <a:pos x="connsiteX169" y="connsiteY169"/>
              </a:cxn>
              <a:cxn ang="170">
                <a:pos x="connsiteX170" y="connsiteY170"/>
              </a:cxn>
              <a:cxn ang="171">
                <a:pos x="connsiteX171" y="connsiteY171"/>
              </a:cxn>
              <a:cxn ang="172">
                <a:pos x="connsiteX172" y="connsiteY172"/>
              </a:cxn>
              <a:cxn ang="173">
                <a:pos x="connsiteX173" y="connsiteY173"/>
              </a:cxn>
              <a:cxn ang="174">
                <a:pos x="connsiteX174" y="connsiteY174"/>
              </a:cxn>
              <a:cxn ang="175">
                <a:pos x="connsiteX175" y="connsiteY175"/>
              </a:cxn>
              <a:cxn ang="176">
                <a:pos x="connsiteX176" y="connsiteY176"/>
              </a:cxn>
              <a:cxn ang="177">
                <a:pos x="connsiteX177" y="connsiteY177"/>
              </a:cxn>
              <a:cxn ang="178">
                <a:pos x="connsiteX178" y="connsiteY178"/>
              </a:cxn>
              <a:cxn ang="179">
                <a:pos x="connsiteX179" y="connsiteY179"/>
              </a:cxn>
              <a:cxn ang="180">
                <a:pos x="connsiteX180" y="connsiteY180"/>
              </a:cxn>
              <a:cxn ang="181">
                <a:pos x="connsiteX181" y="connsiteY181"/>
              </a:cxn>
              <a:cxn ang="182">
                <a:pos x="connsiteX182" y="connsiteY182"/>
              </a:cxn>
              <a:cxn ang="183">
                <a:pos x="connsiteX183" y="connsiteY183"/>
              </a:cxn>
              <a:cxn ang="184">
                <a:pos x="connsiteX184" y="connsiteY184"/>
              </a:cxn>
              <a:cxn ang="185">
                <a:pos x="connsiteX185" y="connsiteY185"/>
              </a:cxn>
              <a:cxn ang="186">
                <a:pos x="connsiteX186" y="connsiteY186"/>
              </a:cxn>
              <a:cxn ang="187">
                <a:pos x="connsiteX187" y="connsiteY187"/>
              </a:cxn>
              <a:cxn ang="188">
                <a:pos x="connsiteX188" y="connsiteY188"/>
              </a:cxn>
              <a:cxn ang="189">
                <a:pos x="connsiteX189" y="connsiteY189"/>
              </a:cxn>
              <a:cxn ang="190">
                <a:pos x="connsiteX190" y="connsiteY190"/>
              </a:cxn>
              <a:cxn ang="191">
                <a:pos x="connsiteX191" y="connsiteY191"/>
              </a:cxn>
              <a:cxn ang="192">
                <a:pos x="connsiteX192" y="connsiteY192"/>
              </a:cxn>
              <a:cxn ang="193">
                <a:pos x="connsiteX193" y="connsiteY193"/>
              </a:cxn>
              <a:cxn ang="194">
                <a:pos x="connsiteX194" y="connsiteY194"/>
              </a:cxn>
              <a:cxn ang="195">
                <a:pos x="connsiteX195" y="connsiteY195"/>
              </a:cxn>
              <a:cxn ang="196">
                <a:pos x="connsiteX196" y="connsiteY196"/>
              </a:cxn>
              <a:cxn ang="197">
                <a:pos x="connsiteX197" y="connsiteY197"/>
              </a:cxn>
              <a:cxn ang="198">
                <a:pos x="connsiteX198" y="connsiteY198"/>
              </a:cxn>
              <a:cxn ang="199">
                <a:pos x="connsiteX199" y="connsiteY199"/>
              </a:cxn>
              <a:cxn ang="200">
                <a:pos x="connsiteX200" y="connsiteY200"/>
              </a:cxn>
              <a:cxn ang="201">
                <a:pos x="connsiteX201" y="connsiteY201"/>
              </a:cxn>
              <a:cxn ang="202">
                <a:pos x="connsiteX202" y="connsiteY202"/>
              </a:cxn>
              <a:cxn ang="203">
                <a:pos x="connsiteX203" y="connsiteY203"/>
              </a:cxn>
              <a:cxn ang="204">
                <a:pos x="connsiteX204" y="connsiteY204"/>
              </a:cxn>
              <a:cxn ang="205">
                <a:pos x="connsiteX205" y="connsiteY205"/>
              </a:cxn>
              <a:cxn ang="206">
                <a:pos x="connsiteX206" y="connsiteY206"/>
              </a:cxn>
              <a:cxn ang="207">
                <a:pos x="connsiteX207" y="connsiteY207"/>
              </a:cxn>
              <a:cxn ang="208">
                <a:pos x="connsiteX208" y="connsiteY208"/>
              </a:cxn>
              <a:cxn ang="209">
                <a:pos x="connsiteX209" y="connsiteY209"/>
              </a:cxn>
              <a:cxn ang="210">
                <a:pos x="connsiteX210" y="connsiteY210"/>
              </a:cxn>
              <a:cxn ang="211">
                <a:pos x="connsiteX211" y="connsiteY211"/>
              </a:cxn>
              <a:cxn ang="212">
                <a:pos x="connsiteX212" y="connsiteY212"/>
              </a:cxn>
              <a:cxn ang="213">
                <a:pos x="connsiteX213" y="connsiteY213"/>
              </a:cxn>
              <a:cxn ang="214">
                <a:pos x="connsiteX214" y="connsiteY214"/>
              </a:cxn>
              <a:cxn ang="215">
                <a:pos x="connsiteX215" y="connsiteY215"/>
              </a:cxn>
              <a:cxn ang="216">
                <a:pos x="connsiteX216" y="connsiteY216"/>
              </a:cxn>
              <a:cxn ang="217">
                <a:pos x="connsiteX217" y="connsiteY217"/>
              </a:cxn>
              <a:cxn ang="218">
                <a:pos x="connsiteX218" y="connsiteY218"/>
              </a:cxn>
              <a:cxn ang="219">
                <a:pos x="connsiteX219" y="connsiteY219"/>
              </a:cxn>
              <a:cxn ang="220">
                <a:pos x="connsiteX220" y="connsiteY220"/>
              </a:cxn>
              <a:cxn ang="221">
                <a:pos x="connsiteX221" y="connsiteY221"/>
              </a:cxn>
              <a:cxn ang="222">
                <a:pos x="connsiteX222" y="connsiteY222"/>
              </a:cxn>
              <a:cxn ang="223">
                <a:pos x="connsiteX223" y="connsiteY223"/>
              </a:cxn>
              <a:cxn ang="224">
                <a:pos x="connsiteX224" y="connsiteY224"/>
              </a:cxn>
              <a:cxn ang="225">
                <a:pos x="connsiteX225" y="connsiteY225"/>
              </a:cxn>
              <a:cxn ang="226">
                <a:pos x="connsiteX226" y="connsiteY226"/>
              </a:cxn>
              <a:cxn ang="227">
                <a:pos x="connsiteX227" y="connsiteY227"/>
              </a:cxn>
              <a:cxn ang="228">
                <a:pos x="connsiteX228" y="connsiteY228"/>
              </a:cxn>
              <a:cxn ang="229">
                <a:pos x="connsiteX229" y="connsiteY229"/>
              </a:cxn>
              <a:cxn ang="230">
                <a:pos x="connsiteX230" y="connsiteY230"/>
              </a:cxn>
              <a:cxn ang="231">
                <a:pos x="connsiteX231" y="connsiteY231"/>
              </a:cxn>
              <a:cxn ang="232">
                <a:pos x="connsiteX232" y="connsiteY232"/>
              </a:cxn>
              <a:cxn ang="233">
                <a:pos x="connsiteX233" y="connsiteY233"/>
              </a:cxn>
              <a:cxn ang="234">
                <a:pos x="connsiteX234" y="connsiteY234"/>
              </a:cxn>
              <a:cxn ang="235">
                <a:pos x="connsiteX235" y="connsiteY235"/>
              </a:cxn>
              <a:cxn ang="236">
                <a:pos x="connsiteX236" y="connsiteY236"/>
              </a:cxn>
              <a:cxn ang="237">
                <a:pos x="connsiteX237" y="connsiteY237"/>
              </a:cxn>
              <a:cxn ang="238">
                <a:pos x="connsiteX238" y="connsiteY238"/>
              </a:cxn>
              <a:cxn ang="239">
                <a:pos x="connsiteX239" y="connsiteY239"/>
              </a:cxn>
              <a:cxn ang="240">
                <a:pos x="connsiteX240" y="connsiteY240"/>
              </a:cxn>
              <a:cxn ang="241">
                <a:pos x="connsiteX241" y="connsiteY241"/>
              </a:cxn>
              <a:cxn ang="242">
                <a:pos x="connsiteX242" y="connsiteY242"/>
              </a:cxn>
              <a:cxn ang="243">
                <a:pos x="connsiteX243" y="connsiteY243"/>
              </a:cxn>
              <a:cxn ang="244">
                <a:pos x="connsiteX244" y="connsiteY244"/>
              </a:cxn>
              <a:cxn ang="245">
                <a:pos x="connsiteX245" y="connsiteY245"/>
              </a:cxn>
              <a:cxn ang="246">
                <a:pos x="connsiteX246" y="connsiteY246"/>
              </a:cxn>
              <a:cxn ang="247">
                <a:pos x="connsiteX247" y="connsiteY247"/>
              </a:cxn>
              <a:cxn ang="248">
                <a:pos x="connsiteX248" y="connsiteY248"/>
              </a:cxn>
              <a:cxn ang="249">
                <a:pos x="connsiteX249" y="connsiteY249"/>
              </a:cxn>
              <a:cxn ang="250">
                <a:pos x="connsiteX250" y="connsiteY250"/>
              </a:cxn>
              <a:cxn ang="251">
                <a:pos x="connsiteX251" y="connsiteY251"/>
              </a:cxn>
              <a:cxn ang="252">
                <a:pos x="connsiteX252" y="connsiteY252"/>
              </a:cxn>
              <a:cxn ang="253">
                <a:pos x="connsiteX253" y="connsiteY253"/>
              </a:cxn>
              <a:cxn ang="254">
                <a:pos x="connsiteX254" y="connsiteY254"/>
              </a:cxn>
              <a:cxn ang="255">
                <a:pos x="connsiteX255" y="connsiteY255"/>
              </a:cxn>
              <a:cxn ang="256">
                <a:pos x="connsiteX256" y="connsiteY256"/>
              </a:cxn>
              <a:cxn ang="257">
                <a:pos x="connsiteX257" y="connsiteY257"/>
              </a:cxn>
              <a:cxn ang="258">
                <a:pos x="connsiteX258" y="connsiteY258"/>
              </a:cxn>
              <a:cxn ang="259">
                <a:pos x="connsiteX259" y="connsiteY259"/>
              </a:cxn>
              <a:cxn ang="260">
                <a:pos x="connsiteX260" y="connsiteY260"/>
              </a:cxn>
              <a:cxn ang="261">
                <a:pos x="connsiteX261" y="connsiteY261"/>
              </a:cxn>
              <a:cxn ang="262">
                <a:pos x="connsiteX262" y="connsiteY262"/>
              </a:cxn>
              <a:cxn ang="263">
                <a:pos x="connsiteX263" y="connsiteY263"/>
              </a:cxn>
              <a:cxn ang="264">
                <a:pos x="connsiteX264" y="connsiteY264"/>
              </a:cxn>
              <a:cxn ang="265">
                <a:pos x="connsiteX265" y="connsiteY265"/>
              </a:cxn>
              <a:cxn ang="266">
                <a:pos x="connsiteX266" y="connsiteY266"/>
              </a:cxn>
              <a:cxn ang="267">
                <a:pos x="connsiteX267" y="connsiteY267"/>
              </a:cxn>
              <a:cxn ang="268">
                <a:pos x="connsiteX268" y="connsiteY268"/>
              </a:cxn>
              <a:cxn ang="269">
                <a:pos x="connsiteX269" y="connsiteY269"/>
              </a:cxn>
              <a:cxn ang="270">
                <a:pos x="connsiteX270" y="connsiteY270"/>
              </a:cxn>
              <a:cxn ang="271">
                <a:pos x="connsiteX271" y="connsiteY271"/>
              </a:cxn>
              <a:cxn ang="272">
                <a:pos x="connsiteX272" y="connsiteY272"/>
              </a:cxn>
              <a:cxn ang="273">
                <a:pos x="connsiteX273" y="connsiteY273"/>
              </a:cxn>
              <a:cxn ang="274">
                <a:pos x="connsiteX274" y="connsiteY274"/>
              </a:cxn>
              <a:cxn ang="275">
                <a:pos x="connsiteX275" y="connsiteY275"/>
              </a:cxn>
              <a:cxn ang="276">
                <a:pos x="connsiteX276" y="connsiteY276"/>
              </a:cxn>
              <a:cxn ang="277">
                <a:pos x="connsiteX277" y="connsiteY277"/>
              </a:cxn>
              <a:cxn ang="278">
                <a:pos x="connsiteX278" y="connsiteY278"/>
              </a:cxn>
              <a:cxn ang="279">
                <a:pos x="connsiteX279" y="connsiteY279"/>
              </a:cxn>
              <a:cxn ang="280">
                <a:pos x="connsiteX280" y="connsiteY280"/>
              </a:cxn>
              <a:cxn ang="281">
                <a:pos x="connsiteX281" y="connsiteY281"/>
              </a:cxn>
              <a:cxn ang="282">
                <a:pos x="connsiteX282" y="connsiteY282"/>
              </a:cxn>
              <a:cxn ang="283">
                <a:pos x="connsiteX283" y="connsiteY283"/>
              </a:cxn>
              <a:cxn ang="284">
                <a:pos x="connsiteX284" y="connsiteY284"/>
              </a:cxn>
              <a:cxn ang="285">
                <a:pos x="connsiteX285" y="connsiteY285"/>
              </a:cxn>
              <a:cxn ang="286">
                <a:pos x="connsiteX286" y="connsiteY286"/>
              </a:cxn>
              <a:cxn ang="287">
                <a:pos x="connsiteX287" y="connsiteY287"/>
              </a:cxn>
              <a:cxn ang="288">
                <a:pos x="connsiteX288" y="connsiteY288"/>
              </a:cxn>
              <a:cxn ang="289">
                <a:pos x="connsiteX289" y="connsiteY289"/>
              </a:cxn>
              <a:cxn ang="290">
                <a:pos x="connsiteX290" y="connsiteY290"/>
              </a:cxn>
              <a:cxn ang="291">
                <a:pos x="connsiteX291" y="connsiteY291"/>
              </a:cxn>
              <a:cxn ang="292">
                <a:pos x="connsiteX292" y="connsiteY292"/>
              </a:cxn>
              <a:cxn ang="293">
                <a:pos x="connsiteX293" y="connsiteY293"/>
              </a:cxn>
              <a:cxn ang="294">
                <a:pos x="connsiteX294" y="connsiteY294"/>
              </a:cxn>
              <a:cxn ang="295">
                <a:pos x="connsiteX295" y="connsiteY295"/>
              </a:cxn>
              <a:cxn ang="296">
                <a:pos x="connsiteX296" y="connsiteY296"/>
              </a:cxn>
              <a:cxn ang="297">
                <a:pos x="connsiteX297" y="connsiteY297"/>
              </a:cxn>
              <a:cxn ang="298">
                <a:pos x="connsiteX298" y="connsiteY298"/>
              </a:cxn>
              <a:cxn ang="299">
                <a:pos x="connsiteX299" y="connsiteY299"/>
              </a:cxn>
              <a:cxn ang="300">
                <a:pos x="connsiteX300" y="connsiteY300"/>
              </a:cxn>
              <a:cxn ang="301">
                <a:pos x="connsiteX301" y="connsiteY301"/>
              </a:cxn>
              <a:cxn ang="302">
                <a:pos x="connsiteX302" y="connsiteY302"/>
              </a:cxn>
              <a:cxn ang="303">
                <a:pos x="connsiteX303" y="connsiteY303"/>
              </a:cxn>
              <a:cxn ang="304">
                <a:pos x="connsiteX304" y="connsiteY304"/>
              </a:cxn>
              <a:cxn ang="305">
                <a:pos x="connsiteX305" y="connsiteY305"/>
              </a:cxn>
              <a:cxn ang="306">
                <a:pos x="connsiteX306" y="connsiteY306"/>
              </a:cxn>
              <a:cxn ang="307">
                <a:pos x="connsiteX307" y="connsiteY307"/>
              </a:cxn>
              <a:cxn ang="308">
                <a:pos x="connsiteX308" y="connsiteY308"/>
              </a:cxn>
              <a:cxn ang="309">
                <a:pos x="connsiteX309" y="connsiteY309"/>
              </a:cxn>
              <a:cxn ang="310">
                <a:pos x="connsiteX310" y="connsiteY310"/>
              </a:cxn>
              <a:cxn ang="311">
                <a:pos x="connsiteX311" y="connsiteY311"/>
              </a:cxn>
              <a:cxn ang="312">
                <a:pos x="connsiteX312" y="connsiteY312"/>
              </a:cxn>
              <a:cxn ang="313">
                <a:pos x="connsiteX313" y="connsiteY313"/>
              </a:cxn>
              <a:cxn ang="314">
                <a:pos x="connsiteX314" y="connsiteY314"/>
              </a:cxn>
              <a:cxn ang="315">
                <a:pos x="connsiteX315" y="connsiteY315"/>
              </a:cxn>
              <a:cxn ang="316">
                <a:pos x="connsiteX316" y="connsiteY316"/>
              </a:cxn>
              <a:cxn ang="317">
                <a:pos x="connsiteX317" y="connsiteY317"/>
              </a:cxn>
              <a:cxn ang="318">
                <a:pos x="connsiteX318" y="connsiteY318"/>
              </a:cxn>
            </a:cxnLst>
            <a:rect l="l" t="t" r="r" b="b"/>
            <a:pathLst>
              <a:path w="1203821" h="2181636">
                <a:moveTo>
                  <a:pt x="352213" y="2141641"/>
                </a:moveTo>
                <a:lnTo>
                  <a:pt x="370047" y="2132761"/>
                </a:lnTo>
                <a:lnTo>
                  <a:pt x="392339" y="2097205"/>
                </a:lnTo>
                <a:lnTo>
                  <a:pt x="396797" y="2039450"/>
                </a:lnTo>
                <a:lnTo>
                  <a:pt x="432464" y="2039450"/>
                </a:lnTo>
                <a:lnTo>
                  <a:pt x="472590" y="2017232"/>
                </a:lnTo>
                <a:lnTo>
                  <a:pt x="521632" y="2012792"/>
                </a:lnTo>
                <a:lnTo>
                  <a:pt x="575133" y="2035010"/>
                </a:lnTo>
                <a:lnTo>
                  <a:pt x="628634" y="2026130"/>
                </a:lnTo>
                <a:lnTo>
                  <a:pt x="664301" y="2039450"/>
                </a:lnTo>
                <a:lnTo>
                  <a:pt x="673218" y="2008352"/>
                </a:lnTo>
                <a:lnTo>
                  <a:pt x="749011" y="2039450"/>
                </a:lnTo>
                <a:lnTo>
                  <a:pt x="780220" y="2026130"/>
                </a:lnTo>
                <a:lnTo>
                  <a:pt x="766844" y="1999472"/>
                </a:lnTo>
                <a:lnTo>
                  <a:pt x="740094" y="1990575"/>
                </a:lnTo>
                <a:lnTo>
                  <a:pt x="740094" y="1968356"/>
                </a:lnTo>
                <a:lnTo>
                  <a:pt x="793595" y="1972797"/>
                </a:lnTo>
                <a:lnTo>
                  <a:pt x="815887" y="1995015"/>
                </a:lnTo>
                <a:lnTo>
                  <a:pt x="851554" y="1995015"/>
                </a:lnTo>
                <a:lnTo>
                  <a:pt x="891733" y="1995015"/>
                </a:lnTo>
                <a:lnTo>
                  <a:pt x="914025" y="1977254"/>
                </a:lnTo>
                <a:lnTo>
                  <a:pt x="940776" y="1977254"/>
                </a:lnTo>
                <a:lnTo>
                  <a:pt x="958609" y="1995015"/>
                </a:lnTo>
                <a:lnTo>
                  <a:pt x="994277" y="2003912"/>
                </a:lnTo>
                <a:lnTo>
                  <a:pt x="998735" y="1986134"/>
                </a:lnTo>
                <a:lnTo>
                  <a:pt x="1025485" y="1981694"/>
                </a:lnTo>
                <a:lnTo>
                  <a:pt x="1047777" y="1977254"/>
                </a:lnTo>
                <a:lnTo>
                  <a:pt x="1047777" y="1955037"/>
                </a:lnTo>
                <a:lnTo>
                  <a:pt x="1083445" y="1959477"/>
                </a:lnTo>
                <a:lnTo>
                  <a:pt x="1114653" y="1937259"/>
                </a:lnTo>
                <a:lnTo>
                  <a:pt x="1114653" y="1915041"/>
                </a:lnTo>
                <a:lnTo>
                  <a:pt x="1136945" y="1910601"/>
                </a:lnTo>
                <a:lnTo>
                  <a:pt x="1154779" y="1897281"/>
                </a:lnTo>
                <a:lnTo>
                  <a:pt x="1154779" y="1857286"/>
                </a:lnTo>
                <a:lnTo>
                  <a:pt x="1172613" y="1843948"/>
                </a:lnTo>
                <a:lnTo>
                  <a:pt x="1159237" y="1821748"/>
                </a:lnTo>
                <a:lnTo>
                  <a:pt x="1123570" y="1835068"/>
                </a:lnTo>
                <a:lnTo>
                  <a:pt x="1110195" y="1848406"/>
                </a:lnTo>
                <a:lnTo>
                  <a:pt x="1092361" y="1839508"/>
                </a:lnTo>
                <a:lnTo>
                  <a:pt x="1083445" y="1817290"/>
                </a:lnTo>
                <a:lnTo>
                  <a:pt x="1061152" y="1817290"/>
                </a:lnTo>
                <a:lnTo>
                  <a:pt x="1034402" y="1830628"/>
                </a:lnTo>
                <a:lnTo>
                  <a:pt x="1021027" y="1803970"/>
                </a:lnTo>
                <a:lnTo>
                  <a:pt x="1047777" y="1786192"/>
                </a:lnTo>
                <a:lnTo>
                  <a:pt x="1083445" y="1790632"/>
                </a:lnTo>
                <a:lnTo>
                  <a:pt x="1096820" y="1777312"/>
                </a:lnTo>
                <a:lnTo>
                  <a:pt x="1087903" y="1759535"/>
                </a:lnTo>
                <a:lnTo>
                  <a:pt x="1061152" y="1746215"/>
                </a:lnTo>
                <a:lnTo>
                  <a:pt x="1078986" y="1732877"/>
                </a:lnTo>
                <a:lnTo>
                  <a:pt x="1128028" y="1732877"/>
                </a:lnTo>
                <a:lnTo>
                  <a:pt x="1141404" y="1719557"/>
                </a:lnTo>
                <a:lnTo>
                  <a:pt x="1128028" y="1679562"/>
                </a:lnTo>
                <a:lnTo>
                  <a:pt x="1145862" y="1652904"/>
                </a:lnTo>
                <a:lnTo>
                  <a:pt x="1185988" y="1648464"/>
                </a:lnTo>
                <a:lnTo>
                  <a:pt x="1203821" y="1608468"/>
                </a:lnTo>
                <a:lnTo>
                  <a:pt x="1185988" y="1564033"/>
                </a:lnTo>
                <a:lnTo>
                  <a:pt x="1194905" y="1524055"/>
                </a:lnTo>
                <a:lnTo>
                  <a:pt x="1194905" y="1488500"/>
                </a:lnTo>
                <a:lnTo>
                  <a:pt x="1181529" y="1452962"/>
                </a:lnTo>
                <a:lnTo>
                  <a:pt x="1150320" y="1444082"/>
                </a:lnTo>
                <a:lnTo>
                  <a:pt x="1136945" y="1444082"/>
                </a:lnTo>
                <a:lnTo>
                  <a:pt x="1110195" y="1421864"/>
                </a:lnTo>
                <a:lnTo>
                  <a:pt x="1078986" y="1421864"/>
                </a:lnTo>
                <a:lnTo>
                  <a:pt x="1065611" y="1430744"/>
                </a:lnTo>
                <a:lnTo>
                  <a:pt x="1025485" y="1421864"/>
                </a:lnTo>
                <a:lnTo>
                  <a:pt x="1007652" y="1430744"/>
                </a:lnTo>
                <a:lnTo>
                  <a:pt x="1007652" y="1475180"/>
                </a:lnTo>
                <a:lnTo>
                  <a:pt x="980901" y="1484060"/>
                </a:lnTo>
                <a:lnTo>
                  <a:pt x="958609" y="1466300"/>
                </a:lnTo>
                <a:lnTo>
                  <a:pt x="949692" y="1430744"/>
                </a:lnTo>
                <a:lnTo>
                  <a:pt x="958609" y="1412966"/>
                </a:lnTo>
                <a:lnTo>
                  <a:pt x="980901" y="1399646"/>
                </a:lnTo>
                <a:lnTo>
                  <a:pt x="989818" y="1377429"/>
                </a:lnTo>
                <a:lnTo>
                  <a:pt x="967526" y="1346331"/>
                </a:lnTo>
                <a:lnTo>
                  <a:pt x="958609" y="1319673"/>
                </a:lnTo>
                <a:lnTo>
                  <a:pt x="936317" y="1297456"/>
                </a:lnTo>
                <a:lnTo>
                  <a:pt x="914025" y="1279678"/>
                </a:lnTo>
                <a:lnTo>
                  <a:pt x="914025" y="1261900"/>
                </a:lnTo>
                <a:lnTo>
                  <a:pt x="954151" y="1261900"/>
                </a:lnTo>
                <a:lnTo>
                  <a:pt x="945234" y="1244140"/>
                </a:lnTo>
                <a:lnTo>
                  <a:pt x="914025" y="1230802"/>
                </a:lnTo>
                <a:lnTo>
                  <a:pt x="896192" y="1204144"/>
                </a:lnTo>
                <a:lnTo>
                  <a:pt x="896192" y="1173047"/>
                </a:lnTo>
                <a:lnTo>
                  <a:pt x="891733" y="1146389"/>
                </a:lnTo>
                <a:lnTo>
                  <a:pt x="882816" y="1133051"/>
                </a:lnTo>
                <a:lnTo>
                  <a:pt x="864929" y="1106394"/>
                </a:lnTo>
                <a:lnTo>
                  <a:pt x="864929" y="1079736"/>
                </a:lnTo>
                <a:lnTo>
                  <a:pt x="842637" y="1066416"/>
                </a:lnTo>
                <a:lnTo>
                  <a:pt x="815887" y="1044198"/>
                </a:lnTo>
                <a:lnTo>
                  <a:pt x="793595" y="1026420"/>
                </a:lnTo>
                <a:lnTo>
                  <a:pt x="766844" y="1026420"/>
                </a:lnTo>
                <a:lnTo>
                  <a:pt x="740094" y="999763"/>
                </a:lnTo>
                <a:lnTo>
                  <a:pt x="731177" y="955327"/>
                </a:lnTo>
                <a:lnTo>
                  <a:pt x="713344" y="915349"/>
                </a:lnTo>
                <a:lnTo>
                  <a:pt x="717802" y="893132"/>
                </a:lnTo>
                <a:lnTo>
                  <a:pt x="713344" y="870914"/>
                </a:lnTo>
                <a:lnTo>
                  <a:pt x="691052" y="853136"/>
                </a:lnTo>
                <a:lnTo>
                  <a:pt x="695510" y="813158"/>
                </a:lnTo>
                <a:lnTo>
                  <a:pt x="673218" y="786501"/>
                </a:lnTo>
                <a:lnTo>
                  <a:pt x="646468" y="759843"/>
                </a:lnTo>
                <a:lnTo>
                  <a:pt x="628634" y="755403"/>
                </a:lnTo>
                <a:lnTo>
                  <a:pt x="637551" y="719847"/>
                </a:lnTo>
                <a:lnTo>
                  <a:pt x="628634" y="693190"/>
                </a:lnTo>
                <a:lnTo>
                  <a:pt x="592967" y="684310"/>
                </a:lnTo>
                <a:lnTo>
                  <a:pt x="552841" y="657652"/>
                </a:lnTo>
                <a:lnTo>
                  <a:pt x="521632" y="662092"/>
                </a:lnTo>
                <a:lnTo>
                  <a:pt x="503799" y="670972"/>
                </a:lnTo>
                <a:lnTo>
                  <a:pt x="468132" y="666532"/>
                </a:lnTo>
                <a:lnTo>
                  <a:pt x="428006" y="662092"/>
                </a:lnTo>
                <a:lnTo>
                  <a:pt x="468132" y="635506"/>
                </a:lnTo>
                <a:lnTo>
                  <a:pt x="490424" y="626590"/>
                </a:lnTo>
                <a:lnTo>
                  <a:pt x="521632" y="622132"/>
                </a:lnTo>
                <a:lnTo>
                  <a:pt x="526091" y="595385"/>
                </a:lnTo>
                <a:lnTo>
                  <a:pt x="512716" y="577732"/>
                </a:lnTo>
                <a:lnTo>
                  <a:pt x="543924" y="528875"/>
                </a:lnTo>
                <a:lnTo>
                  <a:pt x="570675" y="484296"/>
                </a:lnTo>
                <a:lnTo>
                  <a:pt x="584050" y="453270"/>
                </a:lnTo>
                <a:lnTo>
                  <a:pt x="584050" y="417786"/>
                </a:lnTo>
                <a:lnTo>
                  <a:pt x="610800" y="399955"/>
                </a:lnTo>
                <a:lnTo>
                  <a:pt x="615259" y="351097"/>
                </a:lnTo>
                <a:lnTo>
                  <a:pt x="642009" y="342181"/>
                </a:lnTo>
                <a:lnTo>
                  <a:pt x="642009" y="324350"/>
                </a:lnTo>
                <a:lnTo>
                  <a:pt x="655384" y="306697"/>
                </a:lnTo>
                <a:lnTo>
                  <a:pt x="655384" y="288866"/>
                </a:lnTo>
                <a:lnTo>
                  <a:pt x="633093" y="275493"/>
                </a:lnTo>
                <a:lnTo>
                  <a:pt x="606342" y="253382"/>
                </a:lnTo>
                <a:lnTo>
                  <a:pt x="579592" y="253382"/>
                </a:lnTo>
                <a:lnTo>
                  <a:pt x="548383" y="262297"/>
                </a:lnTo>
                <a:lnTo>
                  <a:pt x="499340" y="257840"/>
                </a:lnTo>
                <a:lnTo>
                  <a:pt x="468132" y="240008"/>
                </a:lnTo>
                <a:lnTo>
                  <a:pt x="441381" y="240008"/>
                </a:lnTo>
                <a:lnTo>
                  <a:pt x="401256" y="271035"/>
                </a:lnTo>
                <a:lnTo>
                  <a:pt x="365588" y="271035"/>
                </a:lnTo>
                <a:lnTo>
                  <a:pt x="343296" y="279950"/>
                </a:lnTo>
                <a:lnTo>
                  <a:pt x="338838" y="240008"/>
                </a:lnTo>
                <a:lnTo>
                  <a:pt x="365588" y="222177"/>
                </a:lnTo>
                <a:lnTo>
                  <a:pt x="374505" y="200066"/>
                </a:lnTo>
                <a:lnTo>
                  <a:pt x="356672" y="182235"/>
                </a:lnTo>
                <a:lnTo>
                  <a:pt x="374505" y="159946"/>
                </a:lnTo>
                <a:lnTo>
                  <a:pt x="396797" y="151209"/>
                </a:lnTo>
                <a:lnTo>
                  <a:pt x="410172" y="124462"/>
                </a:lnTo>
                <a:lnTo>
                  <a:pt x="423548" y="106630"/>
                </a:lnTo>
                <a:lnTo>
                  <a:pt x="445840" y="93435"/>
                </a:lnTo>
                <a:lnTo>
                  <a:pt x="472590" y="88978"/>
                </a:lnTo>
                <a:lnTo>
                  <a:pt x="485965" y="62231"/>
                </a:lnTo>
                <a:lnTo>
                  <a:pt x="472590" y="40120"/>
                </a:lnTo>
                <a:lnTo>
                  <a:pt x="485965" y="22289"/>
                </a:lnTo>
                <a:lnTo>
                  <a:pt x="459215" y="0"/>
                </a:lnTo>
                <a:lnTo>
                  <a:pt x="414631" y="22289"/>
                </a:lnTo>
                <a:lnTo>
                  <a:pt x="374505" y="22289"/>
                </a:lnTo>
                <a:lnTo>
                  <a:pt x="347755" y="8915"/>
                </a:lnTo>
                <a:lnTo>
                  <a:pt x="325463" y="22289"/>
                </a:lnTo>
                <a:lnTo>
                  <a:pt x="289795" y="26747"/>
                </a:lnTo>
                <a:lnTo>
                  <a:pt x="249670" y="8915"/>
                </a:lnTo>
                <a:lnTo>
                  <a:pt x="231836" y="13373"/>
                </a:lnTo>
                <a:lnTo>
                  <a:pt x="222920" y="62231"/>
                </a:lnTo>
                <a:lnTo>
                  <a:pt x="214003" y="97893"/>
                </a:lnTo>
                <a:lnTo>
                  <a:pt x="182794" y="124462"/>
                </a:lnTo>
                <a:lnTo>
                  <a:pt x="196169" y="142293"/>
                </a:lnTo>
                <a:lnTo>
                  <a:pt x="169419" y="168861"/>
                </a:lnTo>
                <a:lnTo>
                  <a:pt x="173877" y="195608"/>
                </a:lnTo>
                <a:lnTo>
                  <a:pt x="147127" y="195608"/>
                </a:lnTo>
                <a:lnTo>
                  <a:pt x="120376" y="217719"/>
                </a:lnTo>
                <a:lnTo>
                  <a:pt x="129293" y="244466"/>
                </a:lnTo>
                <a:lnTo>
                  <a:pt x="120376" y="284408"/>
                </a:lnTo>
                <a:lnTo>
                  <a:pt x="142668" y="306697"/>
                </a:lnTo>
                <a:lnTo>
                  <a:pt x="138210" y="333266"/>
                </a:lnTo>
                <a:lnTo>
                  <a:pt x="111459" y="319892"/>
                </a:lnTo>
                <a:lnTo>
                  <a:pt x="89168" y="306697"/>
                </a:lnTo>
                <a:lnTo>
                  <a:pt x="75792" y="275493"/>
                </a:lnTo>
                <a:lnTo>
                  <a:pt x="57959" y="244466"/>
                </a:lnTo>
                <a:lnTo>
                  <a:pt x="35667" y="262297"/>
                </a:lnTo>
                <a:lnTo>
                  <a:pt x="44584" y="284408"/>
                </a:lnTo>
                <a:lnTo>
                  <a:pt x="17833" y="293324"/>
                </a:lnTo>
                <a:lnTo>
                  <a:pt x="0" y="311155"/>
                </a:lnTo>
                <a:lnTo>
                  <a:pt x="17833" y="333266"/>
                </a:lnTo>
                <a:lnTo>
                  <a:pt x="44584" y="319892"/>
                </a:lnTo>
                <a:lnTo>
                  <a:pt x="93626" y="399955"/>
                </a:lnTo>
                <a:lnTo>
                  <a:pt x="129293" y="413328"/>
                </a:lnTo>
                <a:lnTo>
                  <a:pt x="111459" y="430981"/>
                </a:lnTo>
                <a:lnTo>
                  <a:pt x="98084" y="444355"/>
                </a:lnTo>
                <a:lnTo>
                  <a:pt x="98084" y="466644"/>
                </a:lnTo>
                <a:lnTo>
                  <a:pt x="62417" y="448812"/>
                </a:lnTo>
                <a:lnTo>
                  <a:pt x="44584" y="457728"/>
                </a:lnTo>
                <a:lnTo>
                  <a:pt x="53500" y="479839"/>
                </a:lnTo>
                <a:lnTo>
                  <a:pt x="26750" y="502128"/>
                </a:lnTo>
                <a:lnTo>
                  <a:pt x="31208" y="533154"/>
                </a:lnTo>
                <a:lnTo>
                  <a:pt x="49042" y="559901"/>
                </a:lnTo>
                <a:lnTo>
                  <a:pt x="75792" y="582190"/>
                </a:lnTo>
                <a:lnTo>
                  <a:pt x="120376" y="573275"/>
                </a:lnTo>
                <a:lnTo>
                  <a:pt x="98084" y="537612"/>
                </a:lnTo>
                <a:lnTo>
                  <a:pt x="84709" y="511044"/>
                </a:lnTo>
                <a:lnTo>
                  <a:pt x="111459" y="511044"/>
                </a:lnTo>
                <a:lnTo>
                  <a:pt x="138210" y="528875"/>
                </a:lnTo>
                <a:lnTo>
                  <a:pt x="156044" y="515501"/>
                </a:lnTo>
                <a:lnTo>
                  <a:pt x="164960" y="528875"/>
                </a:lnTo>
                <a:lnTo>
                  <a:pt x="151585" y="550985"/>
                </a:lnTo>
                <a:lnTo>
                  <a:pt x="164960" y="573275"/>
                </a:lnTo>
                <a:lnTo>
                  <a:pt x="169419" y="586470"/>
                </a:lnTo>
                <a:lnTo>
                  <a:pt x="173877" y="595385"/>
                </a:lnTo>
                <a:lnTo>
                  <a:pt x="187252" y="626590"/>
                </a:lnTo>
                <a:lnTo>
                  <a:pt x="138210" y="635506"/>
                </a:lnTo>
                <a:lnTo>
                  <a:pt x="129293" y="675412"/>
                </a:lnTo>
                <a:lnTo>
                  <a:pt x="80251" y="644243"/>
                </a:lnTo>
                <a:lnTo>
                  <a:pt x="40125" y="662092"/>
                </a:lnTo>
                <a:lnTo>
                  <a:pt x="8916" y="693190"/>
                </a:lnTo>
                <a:lnTo>
                  <a:pt x="0" y="715408"/>
                </a:lnTo>
                <a:lnTo>
                  <a:pt x="26750" y="750945"/>
                </a:lnTo>
                <a:lnTo>
                  <a:pt x="66875" y="746505"/>
                </a:lnTo>
                <a:lnTo>
                  <a:pt x="57959" y="710968"/>
                </a:lnTo>
                <a:lnTo>
                  <a:pt x="89168" y="688750"/>
                </a:lnTo>
                <a:lnTo>
                  <a:pt x="115918" y="702070"/>
                </a:lnTo>
                <a:lnTo>
                  <a:pt x="89168" y="799821"/>
                </a:lnTo>
                <a:lnTo>
                  <a:pt x="129293" y="804261"/>
                </a:lnTo>
                <a:lnTo>
                  <a:pt x="147127" y="742065"/>
                </a:lnTo>
                <a:lnTo>
                  <a:pt x="156044" y="702070"/>
                </a:lnTo>
                <a:lnTo>
                  <a:pt x="205086" y="710968"/>
                </a:lnTo>
                <a:lnTo>
                  <a:pt x="214003" y="724287"/>
                </a:lnTo>
                <a:lnTo>
                  <a:pt x="218461" y="759843"/>
                </a:lnTo>
                <a:lnTo>
                  <a:pt x="173877" y="750945"/>
                </a:lnTo>
                <a:lnTo>
                  <a:pt x="156044" y="817598"/>
                </a:lnTo>
                <a:lnTo>
                  <a:pt x="214003" y="808719"/>
                </a:lnTo>
                <a:lnTo>
                  <a:pt x="240753" y="822038"/>
                </a:lnTo>
                <a:lnTo>
                  <a:pt x="227378" y="866474"/>
                </a:lnTo>
                <a:lnTo>
                  <a:pt x="196169" y="897572"/>
                </a:lnTo>
                <a:lnTo>
                  <a:pt x="187252" y="933127"/>
                </a:lnTo>
                <a:lnTo>
                  <a:pt x="209544" y="981985"/>
                </a:lnTo>
                <a:lnTo>
                  <a:pt x="231836" y="973105"/>
                </a:lnTo>
                <a:lnTo>
                  <a:pt x="258587" y="973105"/>
                </a:lnTo>
                <a:lnTo>
                  <a:pt x="271962" y="995323"/>
                </a:lnTo>
                <a:lnTo>
                  <a:pt x="294254" y="995323"/>
                </a:lnTo>
                <a:lnTo>
                  <a:pt x="294254" y="964225"/>
                </a:lnTo>
                <a:lnTo>
                  <a:pt x="325463" y="986443"/>
                </a:lnTo>
                <a:lnTo>
                  <a:pt x="352213" y="981985"/>
                </a:lnTo>
                <a:lnTo>
                  <a:pt x="361130" y="959785"/>
                </a:lnTo>
                <a:lnTo>
                  <a:pt x="387880" y="959785"/>
                </a:lnTo>
                <a:lnTo>
                  <a:pt x="401256" y="942007"/>
                </a:lnTo>
                <a:lnTo>
                  <a:pt x="428006" y="937567"/>
                </a:lnTo>
                <a:lnTo>
                  <a:pt x="432464" y="973105"/>
                </a:lnTo>
                <a:lnTo>
                  <a:pt x="392339" y="1013100"/>
                </a:lnTo>
                <a:lnTo>
                  <a:pt x="401256" y="1079736"/>
                </a:lnTo>
                <a:lnTo>
                  <a:pt x="432464" y="1133051"/>
                </a:lnTo>
                <a:lnTo>
                  <a:pt x="432464" y="1159709"/>
                </a:lnTo>
                <a:lnTo>
                  <a:pt x="450298" y="1177487"/>
                </a:lnTo>
                <a:lnTo>
                  <a:pt x="472590" y="1150829"/>
                </a:lnTo>
                <a:lnTo>
                  <a:pt x="508257" y="1150829"/>
                </a:lnTo>
                <a:lnTo>
                  <a:pt x="494882" y="1190824"/>
                </a:lnTo>
                <a:lnTo>
                  <a:pt x="481507" y="1199705"/>
                </a:lnTo>
                <a:lnTo>
                  <a:pt x="472590" y="1235242"/>
                </a:lnTo>
                <a:lnTo>
                  <a:pt x="490424" y="1261900"/>
                </a:lnTo>
                <a:lnTo>
                  <a:pt x="472590" y="1279678"/>
                </a:lnTo>
                <a:lnTo>
                  <a:pt x="468132" y="1306335"/>
                </a:lnTo>
                <a:lnTo>
                  <a:pt x="485965" y="1328553"/>
                </a:lnTo>
                <a:lnTo>
                  <a:pt x="454756" y="1328553"/>
                </a:lnTo>
                <a:lnTo>
                  <a:pt x="450298" y="1359651"/>
                </a:lnTo>
                <a:lnTo>
                  <a:pt x="405714" y="1332993"/>
                </a:lnTo>
                <a:lnTo>
                  <a:pt x="392339" y="1359651"/>
                </a:lnTo>
                <a:lnTo>
                  <a:pt x="361130" y="1346331"/>
                </a:lnTo>
                <a:lnTo>
                  <a:pt x="338838" y="1346331"/>
                </a:lnTo>
                <a:lnTo>
                  <a:pt x="307629" y="1364109"/>
                </a:lnTo>
                <a:lnTo>
                  <a:pt x="289795" y="1324113"/>
                </a:lnTo>
                <a:lnTo>
                  <a:pt x="249670" y="1328553"/>
                </a:lnTo>
                <a:lnTo>
                  <a:pt x="240753" y="1368549"/>
                </a:lnTo>
                <a:lnTo>
                  <a:pt x="280879" y="1390767"/>
                </a:lnTo>
                <a:lnTo>
                  <a:pt x="285337" y="1417424"/>
                </a:lnTo>
                <a:lnTo>
                  <a:pt x="249670" y="1439624"/>
                </a:lnTo>
                <a:lnTo>
                  <a:pt x="240753" y="1452962"/>
                </a:lnTo>
                <a:lnTo>
                  <a:pt x="294254" y="1452962"/>
                </a:lnTo>
                <a:lnTo>
                  <a:pt x="321004" y="1475180"/>
                </a:lnTo>
                <a:lnTo>
                  <a:pt x="307629" y="1532935"/>
                </a:lnTo>
                <a:lnTo>
                  <a:pt x="329921" y="1572931"/>
                </a:lnTo>
                <a:lnTo>
                  <a:pt x="298712" y="1617348"/>
                </a:lnTo>
                <a:lnTo>
                  <a:pt x="263045" y="1635126"/>
                </a:lnTo>
                <a:lnTo>
                  <a:pt x="258587" y="1652904"/>
                </a:lnTo>
                <a:lnTo>
                  <a:pt x="205086" y="1666224"/>
                </a:lnTo>
                <a:lnTo>
                  <a:pt x="173877" y="1684001"/>
                </a:lnTo>
                <a:lnTo>
                  <a:pt x="147127" y="1675122"/>
                </a:lnTo>
                <a:lnTo>
                  <a:pt x="120376" y="1697339"/>
                </a:lnTo>
                <a:lnTo>
                  <a:pt x="147127" y="1728437"/>
                </a:lnTo>
                <a:lnTo>
                  <a:pt x="164960" y="1772873"/>
                </a:lnTo>
                <a:lnTo>
                  <a:pt x="196169" y="1777312"/>
                </a:lnTo>
                <a:lnTo>
                  <a:pt x="214003" y="1746215"/>
                </a:lnTo>
                <a:lnTo>
                  <a:pt x="249670" y="1750655"/>
                </a:lnTo>
                <a:lnTo>
                  <a:pt x="298712" y="1763975"/>
                </a:lnTo>
                <a:lnTo>
                  <a:pt x="285337" y="1786192"/>
                </a:lnTo>
                <a:lnTo>
                  <a:pt x="303171" y="1790632"/>
                </a:lnTo>
                <a:lnTo>
                  <a:pt x="338838" y="1777312"/>
                </a:lnTo>
                <a:lnTo>
                  <a:pt x="370047" y="1803970"/>
                </a:lnTo>
                <a:lnTo>
                  <a:pt x="423548" y="1803970"/>
                </a:lnTo>
                <a:lnTo>
                  <a:pt x="481507" y="1803970"/>
                </a:lnTo>
                <a:lnTo>
                  <a:pt x="512716" y="1795072"/>
                </a:lnTo>
                <a:lnTo>
                  <a:pt x="517174" y="1808410"/>
                </a:lnTo>
                <a:lnTo>
                  <a:pt x="490424" y="1839508"/>
                </a:lnTo>
                <a:lnTo>
                  <a:pt x="472590" y="1870605"/>
                </a:lnTo>
                <a:lnTo>
                  <a:pt x="432464" y="1875063"/>
                </a:lnTo>
                <a:lnTo>
                  <a:pt x="387880" y="1866166"/>
                </a:lnTo>
                <a:lnTo>
                  <a:pt x="347755" y="1875063"/>
                </a:lnTo>
                <a:lnTo>
                  <a:pt x="289795" y="1910601"/>
                </a:lnTo>
                <a:lnTo>
                  <a:pt x="276420" y="1928379"/>
                </a:lnTo>
                <a:lnTo>
                  <a:pt x="254128" y="1937259"/>
                </a:lnTo>
                <a:lnTo>
                  <a:pt x="240753" y="1990575"/>
                </a:lnTo>
                <a:lnTo>
                  <a:pt x="200628" y="2017232"/>
                </a:lnTo>
                <a:lnTo>
                  <a:pt x="178336" y="2039450"/>
                </a:lnTo>
                <a:lnTo>
                  <a:pt x="147127" y="2075005"/>
                </a:lnTo>
                <a:lnTo>
                  <a:pt x="138210" y="2110543"/>
                </a:lnTo>
                <a:lnTo>
                  <a:pt x="102543" y="2132761"/>
                </a:lnTo>
                <a:lnTo>
                  <a:pt x="66875" y="2128321"/>
                </a:lnTo>
                <a:lnTo>
                  <a:pt x="66875" y="2154978"/>
                </a:lnTo>
                <a:lnTo>
                  <a:pt x="129293" y="2181636"/>
                </a:lnTo>
                <a:lnTo>
                  <a:pt x="160502" y="2154978"/>
                </a:lnTo>
                <a:lnTo>
                  <a:pt x="173877" y="2137201"/>
                </a:lnTo>
                <a:lnTo>
                  <a:pt x="196169" y="2106103"/>
                </a:lnTo>
                <a:lnTo>
                  <a:pt x="227378" y="2123863"/>
                </a:lnTo>
                <a:lnTo>
                  <a:pt x="258587" y="2123863"/>
                </a:lnTo>
                <a:lnTo>
                  <a:pt x="271962" y="2097205"/>
                </a:lnTo>
                <a:lnTo>
                  <a:pt x="289795" y="2088326"/>
                </a:lnTo>
                <a:lnTo>
                  <a:pt x="321004" y="2106103"/>
                </a:lnTo>
                <a:lnTo>
                  <a:pt x="329921" y="2141641"/>
                </a:lnTo>
                <a:lnTo>
                  <a:pt x="352213" y="2141641"/>
                </a:lnTo>
              </a:path>
            </a:pathLst>
          </a:custGeom>
          <a:solidFill>
            <a:srgbClr val="F18F1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726784" y="2563507"/>
            <a:ext cx="789137" cy="955256"/>
          </a:xfrm>
          <a:custGeom>
            <a:avLst/>
            <a:gdLst>
              <a:gd name="connsiteX0" fmla="*/ 691052 w 789137"/>
              <a:gd name="connsiteY0" fmla="*/ 31097 h 955256"/>
              <a:gd name="connsiteX1" fmla="*/ 717802 w 789137"/>
              <a:gd name="connsiteY1" fmla="*/ 62195 h 955256"/>
              <a:gd name="connsiteX2" fmla="*/ 704427 w 789137"/>
              <a:gd name="connsiteY2" fmla="*/ 106631 h 955256"/>
              <a:gd name="connsiteX3" fmla="*/ 744553 w 789137"/>
              <a:gd name="connsiteY3" fmla="*/ 133288 h 955256"/>
              <a:gd name="connsiteX4" fmla="*/ 762386 w 789137"/>
              <a:gd name="connsiteY4" fmla="*/ 168826 h 955256"/>
              <a:gd name="connsiteX5" fmla="*/ 753469 w 789137"/>
              <a:gd name="connsiteY5" fmla="*/ 195502 h 955256"/>
              <a:gd name="connsiteX6" fmla="*/ 789137 w 789137"/>
              <a:gd name="connsiteY6" fmla="*/ 226599 h 955256"/>
              <a:gd name="connsiteX7" fmla="*/ 775761 w 789137"/>
              <a:gd name="connsiteY7" fmla="*/ 297692 h 955256"/>
              <a:gd name="connsiteX8" fmla="*/ 726719 w 789137"/>
              <a:gd name="connsiteY8" fmla="*/ 311012 h 955256"/>
              <a:gd name="connsiteX9" fmla="*/ 713344 w 789137"/>
              <a:gd name="connsiteY9" fmla="*/ 359888 h 955256"/>
              <a:gd name="connsiteX10" fmla="*/ 686593 w 789137"/>
              <a:gd name="connsiteY10" fmla="*/ 364328 h 955256"/>
              <a:gd name="connsiteX11" fmla="*/ 659843 w 789137"/>
              <a:gd name="connsiteY11" fmla="*/ 364328 h 955256"/>
              <a:gd name="connsiteX12" fmla="*/ 659843 w 789137"/>
              <a:gd name="connsiteY12" fmla="*/ 413203 h 955256"/>
              <a:gd name="connsiteX13" fmla="*/ 686593 w 789137"/>
              <a:gd name="connsiteY13" fmla="*/ 506514 h 955256"/>
              <a:gd name="connsiteX14" fmla="*/ 682135 w 789137"/>
              <a:gd name="connsiteY14" fmla="*/ 599807 h 955256"/>
              <a:gd name="connsiteX15" fmla="*/ 677677 w 789137"/>
              <a:gd name="connsiteY15" fmla="*/ 693118 h 955256"/>
              <a:gd name="connsiteX16" fmla="*/ 655384 w 789137"/>
              <a:gd name="connsiteY16" fmla="*/ 733114 h 955256"/>
              <a:gd name="connsiteX17" fmla="*/ 633093 w 789137"/>
              <a:gd name="connsiteY17" fmla="*/ 746434 h 955256"/>
              <a:gd name="connsiteX18" fmla="*/ 610800 w 789137"/>
              <a:gd name="connsiteY18" fmla="*/ 777531 h 955256"/>
              <a:gd name="connsiteX19" fmla="*/ 619717 w 789137"/>
              <a:gd name="connsiteY19" fmla="*/ 799750 h 955256"/>
              <a:gd name="connsiteX20" fmla="*/ 601884 w 789137"/>
              <a:gd name="connsiteY20" fmla="*/ 821967 h 955256"/>
              <a:gd name="connsiteX21" fmla="*/ 552841 w 789137"/>
              <a:gd name="connsiteY21" fmla="*/ 804190 h 955256"/>
              <a:gd name="connsiteX22" fmla="*/ 517174 w 789137"/>
              <a:gd name="connsiteY22" fmla="*/ 817527 h 955256"/>
              <a:gd name="connsiteX23" fmla="*/ 485965 w 789137"/>
              <a:gd name="connsiteY23" fmla="*/ 839745 h 955256"/>
              <a:gd name="connsiteX24" fmla="*/ 450298 w 789137"/>
              <a:gd name="connsiteY24" fmla="*/ 821967 h 955256"/>
              <a:gd name="connsiteX25" fmla="*/ 419089 w 789137"/>
              <a:gd name="connsiteY25" fmla="*/ 857523 h 955256"/>
              <a:gd name="connsiteX26" fmla="*/ 370047 w 789137"/>
              <a:gd name="connsiteY26" fmla="*/ 884180 h 955256"/>
              <a:gd name="connsiteX27" fmla="*/ 334380 w 789137"/>
              <a:gd name="connsiteY27" fmla="*/ 906398 h 955256"/>
              <a:gd name="connsiteX28" fmla="*/ 316546 w 789137"/>
              <a:gd name="connsiteY28" fmla="*/ 888620 h 955256"/>
              <a:gd name="connsiteX29" fmla="*/ 307629 w 789137"/>
              <a:gd name="connsiteY29" fmla="*/ 924158 h 955256"/>
              <a:gd name="connsiteX30" fmla="*/ 222920 w 789137"/>
              <a:gd name="connsiteY30" fmla="*/ 937496 h 955256"/>
              <a:gd name="connsiteX31" fmla="*/ 178336 w 789137"/>
              <a:gd name="connsiteY31" fmla="*/ 950816 h 955256"/>
              <a:gd name="connsiteX32" fmla="*/ 124835 w 789137"/>
              <a:gd name="connsiteY32" fmla="*/ 950816 h 955256"/>
              <a:gd name="connsiteX33" fmla="*/ 84709 w 789137"/>
              <a:gd name="connsiteY33" fmla="*/ 955256 h 955256"/>
              <a:gd name="connsiteX34" fmla="*/ 62417 w 789137"/>
              <a:gd name="connsiteY34" fmla="*/ 946376 h 955256"/>
              <a:gd name="connsiteX35" fmla="*/ 80251 w 789137"/>
              <a:gd name="connsiteY35" fmla="*/ 919718 h 955256"/>
              <a:gd name="connsiteX36" fmla="*/ 124835 w 789137"/>
              <a:gd name="connsiteY36" fmla="*/ 906398 h 955256"/>
              <a:gd name="connsiteX37" fmla="*/ 107001 w 789137"/>
              <a:gd name="connsiteY37" fmla="*/ 879723 h 955256"/>
              <a:gd name="connsiteX38" fmla="*/ 53500 w 789137"/>
              <a:gd name="connsiteY38" fmla="*/ 901940 h 955256"/>
              <a:gd name="connsiteX39" fmla="*/ 17833 w 789137"/>
              <a:gd name="connsiteY39" fmla="*/ 879723 h 955256"/>
              <a:gd name="connsiteX40" fmla="*/ 31208 w 789137"/>
              <a:gd name="connsiteY40" fmla="*/ 857523 h 955256"/>
              <a:gd name="connsiteX41" fmla="*/ 4458 w 789137"/>
              <a:gd name="connsiteY41" fmla="*/ 839745 h 955256"/>
              <a:gd name="connsiteX42" fmla="*/ 13375 w 789137"/>
              <a:gd name="connsiteY42" fmla="*/ 821967 h 955256"/>
              <a:gd name="connsiteX43" fmla="*/ 40125 w 789137"/>
              <a:gd name="connsiteY43" fmla="*/ 790869 h 955256"/>
              <a:gd name="connsiteX44" fmla="*/ 8916 w 789137"/>
              <a:gd name="connsiteY44" fmla="*/ 777531 h 955256"/>
              <a:gd name="connsiteX45" fmla="*/ 0 w 789137"/>
              <a:gd name="connsiteY45" fmla="*/ 750874 h 955256"/>
              <a:gd name="connsiteX46" fmla="*/ 35667 w 789137"/>
              <a:gd name="connsiteY46" fmla="*/ 741994 h 955256"/>
              <a:gd name="connsiteX47" fmla="*/ 75792 w 789137"/>
              <a:gd name="connsiteY47" fmla="*/ 746434 h 955256"/>
              <a:gd name="connsiteX48" fmla="*/ 75792 w 789137"/>
              <a:gd name="connsiteY48" fmla="*/ 706456 h 955256"/>
              <a:gd name="connsiteX49" fmla="*/ 102543 w 789137"/>
              <a:gd name="connsiteY49" fmla="*/ 697558 h 955256"/>
              <a:gd name="connsiteX50" fmla="*/ 142668 w 789137"/>
              <a:gd name="connsiteY50" fmla="*/ 679799 h 955256"/>
              <a:gd name="connsiteX51" fmla="*/ 115918 w 789137"/>
              <a:gd name="connsiteY51" fmla="*/ 662021 h 955256"/>
              <a:gd name="connsiteX52" fmla="*/ 133752 w 789137"/>
              <a:gd name="connsiteY52" fmla="*/ 630923 h 955256"/>
              <a:gd name="connsiteX53" fmla="*/ 169419 w 789137"/>
              <a:gd name="connsiteY53" fmla="*/ 599807 h 955256"/>
              <a:gd name="connsiteX54" fmla="*/ 182794 w 789137"/>
              <a:gd name="connsiteY54" fmla="*/ 559830 h 955256"/>
              <a:gd name="connsiteX55" fmla="*/ 182794 w 789137"/>
              <a:gd name="connsiteY55" fmla="*/ 537612 h 955256"/>
              <a:gd name="connsiteX56" fmla="*/ 227378 w 789137"/>
              <a:gd name="connsiteY56" fmla="*/ 542052 h 955256"/>
              <a:gd name="connsiteX57" fmla="*/ 245212 w 789137"/>
              <a:gd name="connsiteY57" fmla="*/ 510954 h 955256"/>
              <a:gd name="connsiteX58" fmla="*/ 222920 w 789137"/>
              <a:gd name="connsiteY58" fmla="*/ 457639 h 955256"/>
              <a:gd name="connsiteX59" fmla="*/ 191711 w 789137"/>
              <a:gd name="connsiteY59" fmla="*/ 457639 h 955256"/>
              <a:gd name="connsiteX60" fmla="*/ 205086 w 789137"/>
              <a:gd name="connsiteY60" fmla="*/ 493177 h 955256"/>
              <a:gd name="connsiteX61" fmla="*/ 178336 w 789137"/>
              <a:gd name="connsiteY61" fmla="*/ 506514 h 955256"/>
              <a:gd name="connsiteX62" fmla="*/ 138210 w 789137"/>
              <a:gd name="connsiteY62" fmla="*/ 488737 h 955256"/>
              <a:gd name="connsiteX63" fmla="*/ 115918 w 789137"/>
              <a:gd name="connsiteY63" fmla="*/ 457639 h 955256"/>
              <a:gd name="connsiteX64" fmla="*/ 98084 w 789137"/>
              <a:gd name="connsiteY64" fmla="*/ 470959 h 955256"/>
              <a:gd name="connsiteX65" fmla="*/ 93626 w 789137"/>
              <a:gd name="connsiteY65" fmla="*/ 444301 h 955256"/>
              <a:gd name="connsiteX66" fmla="*/ 84709 w 789137"/>
              <a:gd name="connsiteY66" fmla="*/ 422083 h 955256"/>
              <a:gd name="connsiteX67" fmla="*/ 120376 w 789137"/>
              <a:gd name="connsiteY67" fmla="*/ 399883 h 955256"/>
              <a:gd name="connsiteX68" fmla="*/ 115918 w 789137"/>
              <a:gd name="connsiteY68" fmla="*/ 377666 h 955256"/>
              <a:gd name="connsiteX69" fmla="*/ 138210 w 789137"/>
              <a:gd name="connsiteY69" fmla="*/ 373226 h 955256"/>
              <a:gd name="connsiteX70" fmla="*/ 160502 w 789137"/>
              <a:gd name="connsiteY70" fmla="*/ 377666 h 955256"/>
              <a:gd name="connsiteX71" fmla="*/ 182794 w 789137"/>
              <a:gd name="connsiteY71" fmla="*/ 364328 h 955256"/>
              <a:gd name="connsiteX72" fmla="*/ 169419 w 789137"/>
              <a:gd name="connsiteY72" fmla="*/ 337670 h 955256"/>
              <a:gd name="connsiteX73" fmla="*/ 133752 w 789137"/>
              <a:gd name="connsiteY73" fmla="*/ 346550 h 955256"/>
              <a:gd name="connsiteX74" fmla="*/ 107001 w 789137"/>
              <a:gd name="connsiteY74" fmla="*/ 315452 h 955256"/>
              <a:gd name="connsiteX75" fmla="*/ 124835 w 789137"/>
              <a:gd name="connsiteY75" fmla="*/ 288795 h 955256"/>
              <a:gd name="connsiteX76" fmla="*/ 133752 w 789137"/>
              <a:gd name="connsiteY76" fmla="*/ 253257 h 955256"/>
              <a:gd name="connsiteX77" fmla="*/ 124835 w 789137"/>
              <a:gd name="connsiteY77" fmla="*/ 235479 h 955256"/>
              <a:gd name="connsiteX78" fmla="*/ 147127 w 789137"/>
              <a:gd name="connsiteY78" fmla="*/ 222159 h 955256"/>
              <a:gd name="connsiteX79" fmla="*/ 178336 w 789137"/>
              <a:gd name="connsiteY79" fmla="*/ 231039 h 955256"/>
              <a:gd name="connsiteX80" fmla="*/ 205086 w 789137"/>
              <a:gd name="connsiteY80" fmla="*/ 231039 h 955256"/>
              <a:gd name="connsiteX81" fmla="*/ 222920 w 789137"/>
              <a:gd name="connsiteY81" fmla="*/ 262137 h 955256"/>
              <a:gd name="connsiteX82" fmla="*/ 254128 w 789137"/>
              <a:gd name="connsiteY82" fmla="*/ 248817 h 955256"/>
              <a:gd name="connsiteX83" fmla="*/ 280879 w 789137"/>
              <a:gd name="connsiteY83" fmla="*/ 239919 h 955256"/>
              <a:gd name="connsiteX84" fmla="*/ 316546 w 789137"/>
              <a:gd name="connsiteY84" fmla="*/ 248817 h 955256"/>
              <a:gd name="connsiteX85" fmla="*/ 316546 w 789137"/>
              <a:gd name="connsiteY85" fmla="*/ 213261 h 955256"/>
              <a:gd name="connsiteX86" fmla="*/ 361130 w 789137"/>
              <a:gd name="connsiteY86" fmla="*/ 199942 h 955256"/>
              <a:gd name="connsiteX87" fmla="*/ 343296 w 789137"/>
              <a:gd name="connsiteY87" fmla="*/ 173284 h 955256"/>
              <a:gd name="connsiteX88" fmla="*/ 312088 w 789137"/>
              <a:gd name="connsiteY88" fmla="*/ 173284 h 955256"/>
              <a:gd name="connsiteX89" fmla="*/ 294254 w 789137"/>
              <a:gd name="connsiteY89" fmla="*/ 142168 h 955256"/>
              <a:gd name="connsiteX90" fmla="*/ 312088 w 789137"/>
              <a:gd name="connsiteY90" fmla="*/ 111070 h 955256"/>
              <a:gd name="connsiteX91" fmla="*/ 338838 w 789137"/>
              <a:gd name="connsiteY91" fmla="*/ 119968 h 955256"/>
              <a:gd name="connsiteX92" fmla="*/ 387880 w 789137"/>
              <a:gd name="connsiteY92" fmla="*/ 115510 h 955256"/>
              <a:gd name="connsiteX93" fmla="*/ 370047 w 789137"/>
              <a:gd name="connsiteY93" fmla="*/ 93293 h 955256"/>
              <a:gd name="connsiteX94" fmla="*/ 374505 w 789137"/>
              <a:gd name="connsiteY94" fmla="*/ 57755 h 955256"/>
              <a:gd name="connsiteX95" fmla="*/ 396797 w 789137"/>
              <a:gd name="connsiteY95" fmla="*/ 53315 h 955256"/>
              <a:gd name="connsiteX96" fmla="*/ 419089 w 789137"/>
              <a:gd name="connsiteY96" fmla="*/ 53315 h 955256"/>
              <a:gd name="connsiteX97" fmla="*/ 423548 w 789137"/>
              <a:gd name="connsiteY97" fmla="*/ 22217 h 955256"/>
              <a:gd name="connsiteX98" fmla="*/ 454756 w 789137"/>
              <a:gd name="connsiteY98" fmla="*/ 31097 h 955256"/>
              <a:gd name="connsiteX99" fmla="*/ 472590 w 789137"/>
              <a:gd name="connsiteY99" fmla="*/ 22217 h 955256"/>
              <a:gd name="connsiteX100" fmla="*/ 499340 w 789137"/>
              <a:gd name="connsiteY100" fmla="*/ 48875 h 955256"/>
              <a:gd name="connsiteX101" fmla="*/ 508257 w 789137"/>
              <a:gd name="connsiteY101" fmla="*/ 13320 h 955256"/>
              <a:gd name="connsiteX102" fmla="*/ 526091 w 789137"/>
              <a:gd name="connsiteY102" fmla="*/ 0 h 955256"/>
              <a:gd name="connsiteX103" fmla="*/ 561758 w 789137"/>
              <a:gd name="connsiteY103" fmla="*/ 13320 h 955256"/>
              <a:gd name="connsiteX104" fmla="*/ 579592 w 789137"/>
              <a:gd name="connsiteY104" fmla="*/ 22217 h 955256"/>
              <a:gd name="connsiteX105" fmla="*/ 579592 w 789137"/>
              <a:gd name="connsiteY105" fmla="*/ 39977 h 955256"/>
              <a:gd name="connsiteX106" fmla="*/ 570675 w 789137"/>
              <a:gd name="connsiteY106" fmla="*/ 71093 h 955256"/>
              <a:gd name="connsiteX107" fmla="*/ 592967 w 789137"/>
              <a:gd name="connsiteY107" fmla="*/ 71093 h 955256"/>
              <a:gd name="connsiteX108" fmla="*/ 610800 w 789137"/>
              <a:gd name="connsiteY108" fmla="*/ 39977 h 955256"/>
              <a:gd name="connsiteX109" fmla="*/ 650926 w 789137"/>
              <a:gd name="connsiteY109" fmla="*/ 31097 h 955256"/>
              <a:gd name="connsiteX110" fmla="*/ 691052 w 789137"/>
              <a:gd name="connsiteY110" fmla="*/ 31097 h 95525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  <a:cxn ang="35">
                <a:pos x="connsiteX35" y="connsiteY35"/>
              </a:cxn>
              <a:cxn ang="36">
                <a:pos x="connsiteX36" y="connsiteY36"/>
              </a:cxn>
              <a:cxn ang="37">
                <a:pos x="connsiteX37" y="connsiteY37"/>
              </a:cxn>
              <a:cxn ang="38">
                <a:pos x="connsiteX38" y="connsiteY38"/>
              </a:cxn>
              <a:cxn ang="39">
                <a:pos x="connsiteX39" y="connsiteY39"/>
              </a:cxn>
              <a:cxn ang="40">
                <a:pos x="connsiteX40" y="connsiteY40"/>
              </a:cxn>
              <a:cxn ang="41">
                <a:pos x="connsiteX41" y="connsiteY41"/>
              </a:cxn>
              <a:cxn ang="42">
                <a:pos x="connsiteX42" y="connsiteY42"/>
              </a:cxn>
              <a:cxn ang="43">
                <a:pos x="connsiteX43" y="connsiteY43"/>
              </a:cxn>
              <a:cxn ang="44">
                <a:pos x="connsiteX44" y="connsiteY44"/>
              </a:cxn>
              <a:cxn ang="45">
                <a:pos x="connsiteX45" y="connsiteY45"/>
              </a:cxn>
              <a:cxn ang="46">
                <a:pos x="connsiteX46" y="connsiteY46"/>
              </a:cxn>
              <a:cxn ang="47">
                <a:pos x="connsiteX47" y="connsiteY47"/>
              </a:cxn>
              <a:cxn ang="48">
                <a:pos x="connsiteX48" y="connsiteY48"/>
              </a:cxn>
              <a:cxn ang="49">
                <a:pos x="connsiteX49" y="connsiteY49"/>
              </a:cxn>
              <a:cxn ang="50">
                <a:pos x="connsiteX50" y="connsiteY50"/>
              </a:cxn>
              <a:cxn ang="51">
                <a:pos x="connsiteX51" y="connsiteY51"/>
              </a:cxn>
              <a:cxn ang="52">
                <a:pos x="connsiteX52" y="connsiteY52"/>
              </a:cxn>
              <a:cxn ang="53">
                <a:pos x="connsiteX53" y="connsiteY53"/>
              </a:cxn>
              <a:cxn ang="54">
                <a:pos x="connsiteX54" y="connsiteY54"/>
              </a:cxn>
              <a:cxn ang="55">
                <a:pos x="connsiteX55" y="connsiteY55"/>
              </a:cxn>
              <a:cxn ang="56">
                <a:pos x="connsiteX56" y="connsiteY56"/>
              </a:cxn>
              <a:cxn ang="57">
                <a:pos x="connsiteX57" y="connsiteY57"/>
              </a:cxn>
              <a:cxn ang="58">
                <a:pos x="connsiteX58" y="connsiteY58"/>
              </a:cxn>
              <a:cxn ang="59">
                <a:pos x="connsiteX59" y="connsiteY59"/>
              </a:cxn>
              <a:cxn ang="60">
                <a:pos x="connsiteX60" y="connsiteY60"/>
              </a:cxn>
              <a:cxn ang="61">
                <a:pos x="connsiteX61" y="connsiteY61"/>
              </a:cxn>
              <a:cxn ang="62">
                <a:pos x="connsiteX62" y="connsiteY62"/>
              </a:cxn>
              <a:cxn ang="63">
                <a:pos x="connsiteX63" y="connsiteY63"/>
              </a:cxn>
              <a:cxn ang="64">
                <a:pos x="connsiteX64" y="connsiteY64"/>
              </a:cxn>
              <a:cxn ang="65">
                <a:pos x="connsiteX65" y="connsiteY65"/>
              </a:cxn>
              <a:cxn ang="66">
                <a:pos x="connsiteX66" y="connsiteY66"/>
              </a:cxn>
              <a:cxn ang="67">
                <a:pos x="connsiteX67" y="connsiteY67"/>
              </a:cxn>
              <a:cxn ang="68">
                <a:pos x="connsiteX68" y="connsiteY68"/>
              </a:cxn>
              <a:cxn ang="69">
                <a:pos x="connsiteX69" y="connsiteY69"/>
              </a:cxn>
              <a:cxn ang="70">
                <a:pos x="connsiteX70" y="connsiteY70"/>
              </a:cxn>
              <a:cxn ang="71">
                <a:pos x="connsiteX71" y="connsiteY71"/>
              </a:cxn>
              <a:cxn ang="72">
                <a:pos x="connsiteX72" y="connsiteY72"/>
              </a:cxn>
              <a:cxn ang="73">
                <a:pos x="connsiteX73" y="connsiteY73"/>
              </a:cxn>
              <a:cxn ang="74">
                <a:pos x="connsiteX74" y="connsiteY74"/>
              </a:cxn>
              <a:cxn ang="75">
                <a:pos x="connsiteX75" y="connsiteY75"/>
              </a:cxn>
              <a:cxn ang="76">
                <a:pos x="connsiteX76" y="connsiteY76"/>
              </a:cxn>
              <a:cxn ang="77">
                <a:pos x="connsiteX77" y="connsiteY77"/>
              </a:cxn>
              <a:cxn ang="78">
                <a:pos x="connsiteX78" y="connsiteY78"/>
              </a:cxn>
              <a:cxn ang="79">
                <a:pos x="connsiteX79" y="connsiteY79"/>
              </a:cxn>
              <a:cxn ang="80">
                <a:pos x="connsiteX80" y="connsiteY80"/>
              </a:cxn>
              <a:cxn ang="81">
                <a:pos x="connsiteX81" y="connsiteY81"/>
              </a:cxn>
              <a:cxn ang="82">
                <a:pos x="connsiteX82" y="connsiteY82"/>
              </a:cxn>
              <a:cxn ang="83">
                <a:pos x="connsiteX83" y="connsiteY83"/>
              </a:cxn>
              <a:cxn ang="84">
                <a:pos x="connsiteX84" y="connsiteY84"/>
              </a:cxn>
              <a:cxn ang="85">
                <a:pos x="connsiteX85" y="connsiteY85"/>
              </a:cxn>
              <a:cxn ang="86">
                <a:pos x="connsiteX86" y="connsiteY86"/>
              </a:cxn>
              <a:cxn ang="87">
                <a:pos x="connsiteX87" y="connsiteY87"/>
              </a:cxn>
              <a:cxn ang="88">
                <a:pos x="connsiteX88" y="connsiteY88"/>
              </a:cxn>
              <a:cxn ang="89">
                <a:pos x="connsiteX89" y="connsiteY89"/>
              </a:cxn>
              <a:cxn ang="90">
                <a:pos x="connsiteX90" y="connsiteY90"/>
              </a:cxn>
              <a:cxn ang="91">
                <a:pos x="connsiteX91" y="connsiteY91"/>
              </a:cxn>
              <a:cxn ang="92">
                <a:pos x="connsiteX92" y="connsiteY92"/>
              </a:cxn>
              <a:cxn ang="93">
                <a:pos x="connsiteX93" y="connsiteY93"/>
              </a:cxn>
              <a:cxn ang="94">
                <a:pos x="connsiteX94" y="connsiteY94"/>
              </a:cxn>
              <a:cxn ang="95">
                <a:pos x="connsiteX95" y="connsiteY95"/>
              </a:cxn>
              <a:cxn ang="96">
                <a:pos x="connsiteX96" y="connsiteY96"/>
              </a:cxn>
              <a:cxn ang="97">
                <a:pos x="connsiteX97" y="connsiteY97"/>
              </a:cxn>
              <a:cxn ang="98">
                <a:pos x="connsiteX98" y="connsiteY98"/>
              </a:cxn>
              <a:cxn ang="99">
                <a:pos x="connsiteX99" y="connsiteY99"/>
              </a:cxn>
              <a:cxn ang="100">
                <a:pos x="connsiteX100" y="connsiteY100"/>
              </a:cxn>
              <a:cxn ang="101">
                <a:pos x="connsiteX101" y="connsiteY101"/>
              </a:cxn>
              <a:cxn ang="102">
                <a:pos x="connsiteX102" y="connsiteY102"/>
              </a:cxn>
              <a:cxn ang="103">
                <a:pos x="connsiteX103" y="connsiteY103"/>
              </a:cxn>
              <a:cxn ang="104">
                <a:pos x="connsiteX104" y="connsiteY104"/>
              </a:cxn>
              <a:cxn ang="105">
                <a:pos x="connsiteX105" y="connsiteY105"/>
              </a:cxn>
              <a:cxn ang="106">
                <a:pos x="connsiteX106" y="connsiteY106"/>
              </a:cxn>
              <a:cxn ang="107">
                <a:pos x="connsiteX107" y="connsiteY107"/>
              </a:cxn>
              <a:cxn ang="108">
                <a:pos x="connsiteX108" y="connsiteY108"/>
              </a:cxn>
              <a:cxn ang="109">
                <a:pos x="connsiteX109" y="connsiteY109"/>
              </a:cxn>
              <a:cxn ang="110">
                <a:pos x="connsiteX110" y="connsiteY110"/>
              </a:cxn>
            </a:cxnLst>
            <a:rect l="l" t="t" r="r" b="b"/>
            <a:pathLst>
              <a:path w="789137" h="955256">
                <a:moveTo>
                  <a:pt x="691052" y="31097"/>
                </a:moveTo>
                <a:lnTo>
                  <a:pt x="717802" y="62195"/>
                </a:lnTo>
                <a:lnTo>
                  <a:pt x="704427" y="106631"/>
                </a:lnTo>
                <a:lnTo>
                  <a:pt x="744553" y="133288"/>
                </a:lnTo>
                <a:lnTo>
                  <a:pt x="762386" y="168826"/>
                </a:lnTo>
                <a:lnTo>
                  <a:pt x="753469" y="195502"/>
                </a:lnTo>
                <a:lnTo>
                  <a:pt x="789137" y="226599"/>
                </a:lnTo>
                <a:lnTo>
                  <a:pt x="775761" y="297692"/>
                </a:lnTo>
                <a:lnTo>
                  <a:pt x="726719" y="311012"/>
                </a:lnTo>
                <a:lnTo>
                  <a:pt x="713344" y="359888"/>
                </a:lnTo>
                <a:lnTo>
                  <a:pt x="686593" y="364328"/>
                </a:lnTo>
                <a:lnTo>
                  <a:pt x="659843" y="364328"/>
                </a:lnTo>
                <a:lnTo>
                  <a:pt x="659843" y="413203"/>
                </a:lnTo>
                <a:lnTo>
                  <a:pt x="686593" y="506514"/>
                </a:lnTo>
                <a:lnTo>
                  <a:pt x="682135" y="599807"/>
                </a:lnTo>
                <a:lnTo>
                  <a:pt x="677677" y="693118"/>
                </a:lnTo>
                <a:lnTo>
                  <a:pt x="655384" y="733114"/>
                </a:lnTo>
                <a:lnTo>
                  <a:pt x="633093" y="746434"/>
                </a:lnTo>
                <a:lnTo>
                  <a:pt x="610800" y="777531"/>
                </a:lnTo>
                <a:lnTo>
                  <a:pt x="619717" y="799750"/>
                </a:lnTo>
                <a:lnTo>
                  <a:pt x="601884" y="821967"/>
                </a:lnTo>
                <a:lnTo>
                  <a:pt x="552841" y="804190"/>
                </a:lnTo>
                <a:lnTo>
                  <a:pt x="517174" y="817527"/>
                </a:lnTo>
                <a:lnTo>
                  <a:pt x="485965" y="839745"/>
                </a:lnTo>
                <a:lnTo>
                  <a:pt x="450298" y="821967"/>
                </a:lnTo>
                <a:lnTo>
                  <a:pt x="419089" y="857523"/>
                </a:lnTo>
                <a:lnTo>
                  <a:pt x="370047" y="884180"/>
                </a:lnTo>
                <a:lnTo>
                  <a:pt x="334380" y="906398"/>
                </a:lnTo>
                <a:lnTo>
                  <a:pt x="316546" y="888620"/>
                </a:lnTo>
                <a:lnTo>
                  <a:pt x="307629" y="924158"/>
                </a:lnTo>
                <a:lnTo>
                  <a:pt x="222920" y="937496"/>
                </a:lnTo>
                <a:lnTo>
                  <a:pt x="178336" y="950816"/>
                </a:lnTo>
                <a:lnTo>
                  <a:pt x="124835" y="950816"/>
                </a:lnTo>
                <a:lnTo>
                  <a:pt x="84709" y="955256"/>
                </a:lnTo>
                <a:lnTo>
                  <a:pt x="62417" y="946376"/>
                </a:lnTo>
                <a:lnTo>
                  <a:pt x="80251" y="919718"/>
                </a:lnTo>
                <a:lnTo>
                  <a:pt x="124835" y="906398"/>
                </a:lnTo>
                <a:lnTo>
                  <a:pt x="107001" y="879723"/>
                </a:lnTo>
                <a:lnTo>
                  <a:pt x="53500" y="901940"/>
                </a:lnTo>
                <a:lnTo>
                  <a:pt x="17833" y="879723"/>
                </a:lnTo>
                <a:lnTo>
                  <a:pt x="31208" y="857523"/>
                </a:lnTo>
                <a:lnTo>
                  <a:pt x="4458" y="839745"/>
                </a:lnTo>
                <a:lnTo>
                  <a:pt x="13375" y="821967"/>
                </a:lnTo>
                <a:lnTo>
                  <a:pt x="40125" y="790869"/>
                </a:lnTo>
                <a:lnTo>
                  <a:pt x="8916" y="777531"/>
                </a:lnTo>
                <a:lnTo>
                  <a:pt x="0" y="750874"/>
                </a:lnTo>
                <a:lnTo>
                  <a:pt x="35667" y="741994"/>
                </a:lnTo>
                <a:lnTo>
                  <a:pt x="75792" y="746434"/>
                </a:lnTo>
                <a:lnTo>
                  <a:pt x="75792" y="706456"/>
                </a:lnTo>
                <a:lnTo>
                  <a:pt x="102543" y="697558"/>
                </a:lnTo>
                <a:lnTo>
                  <a:pt x="142668" y="679799"/>
                </a:lnTo>
                <a:lnTo>
                  <a:pt x="115918" y="662021"/>
                </a:lnTo>
                <a:lnTo>
                  <a:pt x="133752" y="630923"/>
                </a:lnTo>
                <a:lnTo>
                  <a:pt x="169419" y="599807"/>
                </a:lnTo>
                <a:lnTo>
                  <a:pt x="182794" y="559830"/>
                </a:lnTo>
                <a:lnTo>
                  <a:pt x="182794" y="537612"/>
                </a:lnTo>
                <a:lnTo>
                  <a:pt x="227378" y="542052"/>
                </a:lnTo>
                <a:lnTo>
                  <a:pt x="245212" y="510954"/>
                </a:lnTo>
                <a:lnTo>
                  <a:pt x="222920" y="457639"/>
                </a:lnTo>
                <a:lnTo>
                  <a:pt x="191711" y="457639"/>
                </a:lnTo>
                <a:lnTo>
                  <a:pt x="205086" y="493177"/>
                </a:lnTo>
                <a:lnTo>
                  <a:pt x="178336" y="506514"/>
                </a:lnTo>
                <a:lnTo>
                  <a:pt x="138210" y="488737"/>
                </a:lnTo>
                <a:lnTo>
                  <a:pt x="115918" y="457639"/>
                </a:lnTo>
                <a:lnTo>
                  <a:pt x="98084" y="470959"/>
                </a:lnTo>
                <a:lnTo>
                  <a:pt x="93626" y="444301"/>
                </a:lnTo>
                <a:lnTo>
                  <a:pt x="84709" y="422083"/>
                </a:lnTo>
                <a:lnTo>
                  <a:pt x="120376" y="399883"/>
                </a:lnTo>
                <a:lnTo>
                  <a:pt x="115918" y="377666"/>
                </a:lnTo>
                <a:lnTo>
                  <a:pt x="138210" y="373226"/>
                </a:lnTo>
                <a:lnTo>
                  <a:pt x="160502" y="377666"/>
                </a:lnTo>
                <a:lnTo>
                  <a:pt x="182794" y="364328"/>
                </a:lnTo>
                <a:lnTo>
                  <a:pt x="169419" y="337670"/>
                </a:lnTo>
                <a:lnTo>
                  <a:pt x="133752" y="346550"/>
                </a:lnTo>
                <a:lnTo>
                  <a:pt x="107001" y="315452"/>
                </a:lnTo>
                <a:lnTo>
                  <a:pt x="124835" y="288795"/>
                </a:lnTo>
                <a:lnTo>
                  <a:pt x="133752" y="253257"/>
                </a:lnTo>
                <a:lnTo>
                  <a:pt x="124835" y="235479"/>
                </a:lnTo>
                <a:lnTo>
                  <a:pt x="147127" y="222159"/>
                </a:lnTo>
                <a:lnTo>
                  <a:pt x="178336" y="231039"/>
                </a:lnTo>
                <a:lnTo>
                  <a:pt x="205086" y="231039"/>
                </a:lnTo>
                <a:lnTo>
                  <a:pt x="222920" y="262137"/>
                </a:lnTo>
                <a:lnTo>
                  <a:pt x="254128" y="248817"/>
                </a:lnTo>
                <a:lnTo>
                  <a:pt x="280879" y="239919"/>
                </a:lnTo>
                <a:lnTo>
                  <a:pt x="316546" y="248817"/>
                </a:lnTo>
                <a:lnTo>
                  <a:pt x="316546" y="213261"/>
                </a:lnTo>
                <a:lnTo>
                  <a:pt x="361130" y="199942"/>
                </a:lnTo>
                <a:lnTo>
                  <a:pt x="343296" y="173284"/>
                </a:lnTo>
                <a:lnTo>
                  <a:pt x="312088" y="173284"/>
                </a:lnTo>
                <a:lnTo>
                  <a:pt x="294254" y="142168"/>
                </a:lnTo>
                <a:lnTo>
                  <a:pt x="312088" y="111070"/>
                </a:lnTo>
                <a:lnTo>
                  <a:pt x="338838" y="119968"/>
                </a:lnTo>
                <a:lnTo>
                  <a:pt x="387880" y="115510"/>
                </a:lnTo>
                <a:lnTo>
                  <a:pt x="370047" y="93293"/>
                </a:lnTo>
                <a:lnTo>
                  <a:pt x="374505" y="57755"/>
                </a:lnTo>
                <a:lnTo>
                  <a:pt x="396797" y="53315"/>
                </a:lnTo>
                <a:lnTo>
                  <a:pt x="419089" y="53315"/>
                </a:lnTo>
                <a:lnTo>
                  <a:pt x="423548" y="22217"/>
                </a:lnTo>
                <a:lnTo>
                  <a:pt x="454756" y="31097"/>
                </a:lnTo>
                <a:lnTo>
                  <a:pt x="472590" y="22217"/>
                </a:lnTo>
                <a:lnTo>
                  <a:pt x="499340" y="48875"/>
                </a:lnTo>
                <a:lnTo>
                  <a:pt x="508257" y="13320"/>
                </a:lnTo>
                <a:lnTo>
                  <a:pt x="526091" y="0"/>
                </a:lnTo>
                <a:lnTo>
                  <a:pt x="561758" y="13320"/>
                </a:lnTo>
                <a:lnTo>
                  <a:pt x="579592" y="22217"/>
                </a:lnTo>
                <a:lnTo>
                  <a:pt x="579592" y="39977"/>
                </a:lnTo>
                <a:lnTo>
                  <a:pt x="570675" y="71093"/>
                </a:lnTo>
                <a:lnTo>
                  <a:pt x="592967" y="71093"/>
                </a:lnTo>
                <a:lnTo>
                  <a:pt x="610800" y="39977"/>
                </a:lnTo>
                <a:lnTo>
                  <a:pt x="650926" y="31097"/>
                </a:lnTo>
                <a:lnTo>
                  <a:pt x="691052" y="31097"/>
                </a:lnTo>
              </a:path>
            </a:pathLst>
          </a:custGeom>
          <a:solidFill>
            <a:srgbClr val="418A3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Freeform 3"/>
          <p:cNvSpPr/>
          <p:nvPr/>
        </p:nvSpPr>
        <p:spPr>
          <a:xfrm>
            <a:off x="807036" y="2647920"/>
            <a:ext cx="650926" cy="808647"/>
          </a:xfrm>
          <a:custGeom>
            <a:avLst/>
            <a:gdLst>
              <a:gd name="connsiteX0" fmla="*/ 575133 w 650926"/>
              <a:gd name="connsiteY0" fmla="*/ 0 h 808647"/>
              <a:gd name="connsiteX1" fmla="*/ 575133 w 650926"/>
              <a:gd name="connsiteY1" fmla="*/ 0 h 808647"/>
              <a:gd name="connsiteX2" fmla="*/ 561758 w 650926"/>
              <a:gd name="connsiteY2" fmla="*/ 44435 h 808647"/>
              <a:gd name="connsiteX3" fmla="*/ 561758 w 650926"/>
              <a:gd name="connsiteY3" fmla="*/ 44435 h 808647"/>
              <a:gd name="connsiteX4" fmla="*/ 619717 w 650926"/>
              <a:gd name="connsiteY4" fmla="*/ 84413 h 808647"/>
              <a:gd name="connsiteX5" fmla="*/ 619717 w 650926"/>
              <a:gd name="connsiteY5" fmla="*/ 84413 h 808647"/>
              <a:gd name="connsiteX6" fmla="*/ 624176 w 650926"/>
              <a:gd name="connsiteY6" fmla="*/ 88870 h 808647"/>
              <a:gd name="connsiteX7" fmla="*/ 624176 w 650926"/>
              <a:gd name="connsiteY7" fmla="*/ 88870 h 808647"/>
              <a:gd name="connsiteX8" fmla="*/ 610800 w 650926"/>
              <a:gd name="connsiteY8" fmla="*/ 128848 h 808647"/>
              <a:gd name="connsiteX9" fmla="*/ 610800 w 650926"/>
              <a:gd name="connsiteY9" fmla="*/ 128848 h 808647"/>
              <a:gd name="connsiteX10" fmla="*/ 650926 w 650926"/>
              <a:gd name="connsiteY10" fmla="*/ 159946 h 808647"/>
              <a:gd name="connsiteX11" fmla="*/ 650926 w 650926"/>
              <a:gd name="connsiteY11" fmla="*/ 159946 h 808647"/>
              <a:gd name="connsiteX12" fmla="*/ 650926 w 650926"/>
              <a:gd name="connsiteY12" fmla="*/ 168844 h 808647"/>
              <a:gd name="connsiteX13" fmla="*/ 650926 w 650926"/>
              <a:gd name="connsiteY13" fmla="*/ 168844 h 808647"/>
              <a:gd name="connsiteX14" fmla="*/ 597425 w 650926"/>
              <a:gd name="connsiteY14" fmla="*/ 182164 h 808647"/>
              <a:gd name="connsiteX15" fmla="*/ 597425 w 650926"/>
              <a:gd name="connsiteY15" fmla="*/ 182164 h 808647"/>
              <a:gd name="connsiteX16" fmla="*/ 588508 w 650926"/>
              <a:gd name="connsiteY16" fmla="*/ 226599 h 808647"/>
              <a:gd name="connsiteX17" fmla="*/ 588508 w 650926"/>
              <a:gd name="connsiteY17" fmla="*/ 226599 h 808647"/>
              <a:gd name="connsiteX18" fmla="*/ 526091 w 650926"/>
              <a:gd name="connsiteY18" fmla="*/ 226599 h 808647"/>
              <a:gd name="connsiteX19" fmla="*/ 526091 w 650926"/>
              <a:gd name="connsiteY19" fmla="*/ 333230 h 808647"/>
              <a:gd name="connsiteX20" fmla="*/ 526091 w 650926"/>
              <a:gd name="connsiteY20" fmla="*/ 333230 h 808647"/>
              <a:gd name="connsiteX21" fmla="*/ 552841 w 650926"/>
              <a:gd name="connsiteY21" fmla="*/ 430981 h 808647"/>
              <a:gd name="connsiteX22" fmla="*/ 552841 w 650926"/>
              <a:gd name="connsiteY22" fmla="*/ 430981 h 808647"/>
              <a:gd name="connsiteX23" fmla="*/ 543924 w 650926"/>
              <a:gd name="connsiteY23" fmla="*/ 590927 h 808647"/>
              <a:gd name="connsiteX24" fmla="*/ 543924 w 650926"/>
              <a:gd name="connsiteY24" fmla="*/ 590927 h 808647"/>
              <a:gd name="connsiteX25" fmla="*/ 535008 w 650926"/>
              <a:gd name="connsiteY25" fmla="*/ 613145 h 808647"/>
              <a:gd name="connsiteX26" fmla="*/ 535008 w 650926"/>
              <a:gd name="connsiteY26" fmla="*/ 613145 h 808647"/>
              <a:gd name="connsiteX27" fmla="*/ 517174 w 650926"/>
              <a:gd name="connsiteY27" fmla="*/ 622043 h 808647"/>
              <a:gd name="connsiteX28" fmla="*/ 517174 w 650926"/>
              <a:gd name="connsiteY28" fmla="*/ 622043 h 808647"/>
              <a:gd name="connsiteX29" fmla="*/ 481507 w 650926"/>
              <a:gd name="connsiteY29" fmla="*/ 666461 h 808647"/>
              <a:gd name="connsiteX30" fmla="*/ 481507 w 650926"/>
              <a:gd name="connsiteY30" fmla="*/ 666461 h 808647"/>
              <a:gd name="connsiteX31" fmla="*/ 472590 w 650926"/>
              <a:gd name="connsiteY31" fmla="*/ 662021 h 808647"/>
              <a:gd name="connsiteX32" fmla="*/ 410172 w 650926"/>
              <a:gd name="connsiteY32" fmla="*/ 684239 h 808647"/>
              <a:gd name="connsiteX33" fmla="*/ 410172 w 650926"/>
              <a:gd name="connsiteY33" fmla="*/ 684239 h 808647"/>
              <a:gd name="connsiteX34" fmla="*/ 401256 w 650926"/>
              <a:gd name="connsiteY34" fmla="*/ 693118 h 808647"/>
              <a:gd name="connsiteX35" fmla="*/ 401256 w 650926"/>
              <a:gd name="connsiteY35" fmla="*/ 693118 h 808647"/>
              <a:gd name="connsiteX36" fmla="*/ 361130 w 650926"/>
              <a:gd name="connsiteY36" fmla="*/ 670918 h 808647"/>
              <a:gd name="connsiteX37" fmla="*/ 361130 w 650926"/>
              <a:gd name="connsiteY37" fmla="*/ 670918 h 808647"/>
              <a:gd name="connsiteX38" fmla="*/ 303171 w 650926"/>
              <a:gd name="connsiteY38" fmla="*/ 733114 h 808647"/>
              <a:gd name="connsiteX39" fmla="*/ 303171 w 650926"/>
              <a:gd name="connsiteY39" fmla="*/ 733114 h 808647"/>
              <a:gd name="connsiteX40" fmla="*/ 263045 w 650926"/>
              <a:gd name="connsiteY40" fmla="*/ 755331 h 808647"/>
              <a:gd name="connsiteX41" fmla="*/ 263045 w 650926"/>
              <a:gd name="connsiteY41" fmla="*/ 755331 h 808647"/>
              <a:gd name="connsiteX42" fmla="*/ 258587 w 650926"/>
              <a:gd name="connsiteY42" fmla="*/ 755331 h 808647"/>
              <a:gd name="connsiteX43" fmla="*/ 258587 w 650926"/>
              <a:gd name="connsiteY43" fmla="*/ 755331 h 808647"/>
              <a:gd name="connsiteX44" fmla="*/ 205086 w 650926"/>
              <a:gd name="connsiteY44" fmla="*/ 715336 h 808647"/>
              <a:gd name="connsiteX45" fmla="*/ 205086 w 650926"/>
              <a:gd name="connsiteY45" fmla="*/ 715336 h 808647"/>
              <a:gd name="connsiteX46" fmla="*/ 187252 w 650926"/>
              <a:gd name="connsiteY46" fmla="*/ 790869 h 808647"/>
              <a:gd name="connsiteX47" fmla="*/ 187252 w 650926"/>
              <a:gd name="connsiteY47" fmla="*/ 790869 h 808647"/>
              <a:gd name="connsiteX48" fmla="*/ 133752 w 650926"/>
              <a:gd name="connsiteY48" fmla="*/ 799767 h 808647"/>
              <a:gd name="connsiteX49" fmla="*/ 133752 w 650926"/>
              <a:gd name="connsiteY49" fmla="*/ 799767 h 808647"/>
              <a:gd name="connsiteX50" fmla="*/ 98084 w 650926"/>
              <a:gd name="connsiteY50" fmla="*/ 808647 h 808647"/>
              <a:gd name="connsiteX51" fmla="*/ 98084 w 650926"/>
              <a:gd name="connsiteY51" fmla="*/ 808647 h 808647"/>
              <a:gd name="connsiteX52" fmla="*/ 53500 w 650926"/>
              <a:gd name="connsiteY52" fmla="*/ 733114 h 808647"/>
              <a:gd name="connsiteX53" fmla="*/ 53500 w 650926"/>
              <a:gd name="connsiteY53" fmla="*/ 733114 h 808647"/>
              <a:gd name="connsiteX54" fmla="*/ 8916 w 650926"/>
              <a:gd name="connsiteY54" fmla="*/ 746452 h 808647"/>
              <a:gd name="connsiteX55" fmla="*/ 8916 w 650926"/>
              <a:gd name="connsiteY55" fmla="*/ 746452 h 808647"/>
              <a:gd name="connsiteX56" fmla="*/ 0 w 650926"/>
              <a:gd name="connsiteY56" fmla="*/ 741994 h 808647"/>
              <a:gd name="connsiteX57" fmla="*/ 0 w 650926"/>
              <a:gd name="connsiteY57" fmla="*/ 741994 h 808647"/>
              <a:gd name="connsiteX58" fmla="*/ 17833 w 650926"/>
              <a:gd name="connsiteY58" fmla="*/ 719776 h 808647"/>
              <a:gd name="connsiteX59" fmla="*/ 17833 w 650926"/>
              <a:gd name="connsiteY59" fmla="*/ 719776 h 808647"/>
              <a:gd name="connsiteX60" fmla="*/ 49042 w 650926"/>
              <a:gd name="connsiteY60" fmla="*/ 724234 h 808647"/>
              <a:gd name="connsiteX61" fmla="*/ 49042 w 650926"/>
              <a:gd name="connsiteY61" fmla="*/ 724234 h 808647"/>
              <a:gd name="connsiteX62" fmla="*/ 49042 w 650926"/>
              <a:gd name="connsiteY62" fmla="*/ 657581 h 808647"/>
              <a:gd name="connsiteX63" fmla="*/ 49042 w 650926"/>
              <a:gd name="connsiteY63" fmla="*/ 657581 h 808647"/>
              <a:gd name="connsiteX64" fmla="*/ 169419 w 650926"/>
              <a:gd name="connsiteY64" fmla="*/ 599825 h 808647"/>
              <a:gd name="connsiteX65" fmla="*/ 169419 w 650926"/>
              <a:gd name="connsiteY65" fmla="*/ 599825 h 808647"/>
              <a:gd name="connsiteX66" fmla="*/ 115918 w 650926"/>
              <a:gd name="connsiteY66" fmla="*/ 564270 h 808647"/>
              <a:gd name="connsiteX67" fmla="*/ 115918 w 650926"/>
              <a:gd name="connsiteY67" fmla="*/ 564270 h 808647"/>
              <a:gd name="connsiteX68" fmla="*/ 133752 w 650926"/>
              <a:gd name="connsiteY68" fmla="*/ 546510 h 808647"/>
              <a:gd name="connsiteX69" fmla="*/ 133752 w 650926"/>
              <a:gd name="connsiteY69" fmla="*/ 546510 h 808647"/>
              <a:gd name="connsiteX70" fmla="*/ 147127 w 650926"/>
              <a:gd name="connsiteY70" fmla="*/ 510954 h 808647"/>
              <a:gd name="connsiteX71" fmla="*/ 147127 w 650926"/>
              <a:gd name="connsiteY71" fmla="*/ 510954 h 808647"/>
              <a:gd name="connsiteX72" fmla="*/ 178336 w 650926"/>
              <a:gd name="connsiteY72" fmla="*/ 510954 h 808647"/>
              <a:gd name="connsiteX73" fmla="*/ 222920 w 650926"/>
              <a:gd name="connsiteY73" fmla="*/ 430981 h 808647"/>
              <a:gd name="connsiteX74" fmla="*/ 182794 w 650926"/>
              <a:gd name="connsiteY74" fmla="*/ 319910 h 808647"/>
              <a:gd name="connsiteX75" fmla="*/ 182794 w 650926"/>
              <a:gd name="connsiteY75" fmla="*/ 319910 h 808647"/>
              <a:gd name="connsiteX76" fmla="*/ 142668 w 650926"/>
              <a:gd name="connsiteY76" fmla="*/ 319910 h 808647"/>
              <a:gd name="connsiteX77" fmla="*/ 142668 w 650926"/>
              <a:gd name="connsiteY77" fmla="*/ 319910 h 808647"/>
              <a:gd name="connsiteX78" fmla="*/ 173877 w 650926"/>
              <a:gd name="connsiteY78" fmla="*/ 302132 h 808647"/>
              <a:gd name="connsiteX79" fmla="*/ 173877 w 650926"/>
              <a:gd name="connsiteY79" fmla="*/ 302132 h 808647"/>
              <a:gd name="connsiteX80" fmla="*/ 142668 w 650926"/>
              <a:gd name="connsiteY80" fmla="*/ 239937 h 808647"/>
              <a:gd name="connsiteX81" fmla="*/ 142668 w 650926"/>
              <a:gd name="connsiteY81" fmla="*/ 239937 h 808647"/>
              <a:gd name="connsiteX82" fmla="*/ 191711 w 650926"/>
              <a:gd name="connsiteY82" fmla="*/ 213279 h 808647"/>
              <a:gd name="connsiteX83" fmla="*/ 191711 w 650926"/>
              <a:gd name="connsiteY83" fmla="*/ 213279 h 808647"/>
              <a:gd name="connsiteX84" fmla="*/ 200628 w 650926"/>
              <a:gd name="connsiteY84" fmla="*/ 213279 h 808647"/>
              <a:gd name="connsiteX85" fmla="*/ 200628 w 650926"/>
              <a:gd name="connsiteY85" fmla="*/ 213279 h 808647"/>
              <a:gd name="connsiteX86" fmla="*/ 289796 w 650926"/>
              <a:gd name="connsiteY86" fmla="*/ 235479 h 808647"/>
              <a:gd name="connsiteX87" fmla="*/ 289796 w 650926"/>
              <a:gd name="connsiteY87" fmla="*/ 235479 h 808647"/>
              <a:gd name="connsiteX88" fmla="*/ 289796 w 650926"/>
              <a:gd name="connsiteY88" fmla="*/ 168844 h 808647"/>
              <a:gd name="connsiteX89" fmla="*/ 289796 w 650926"/>
              <a:gd name="connsiteY89" fmla="*/ 168844 h 808647"/>
              <a:gd name="connsiteX90" fmla="*/ 352213 w 650926"/>
              <a:gd name="connsiteY90" fmla="*/ 146626 h 808647"/>
              <a:gd name="connsiteX91" fmla="*/ 352213 w 650926"/>
              <a:gd name="connsiteY91" fmla="*/ 146626 h 808647"/>
              <a:gd name="connsiteX92" fmla="*/ 321004 w 650926"/>
              <a:gd name="connsiteY92" fmla="*/ 84413 h 808647"/>
              <a:gd name="connsiteX93" fmla="*/ 321004 w 650926"/>
              <a:gd name="connsiteY93" fmla="*/ 84413 h 808647"/>
              <a:gd name="connsiteX94" fmla="*/ 410172 w 650926"/>
              <a:gd name="connsiteY94" fmla="*/ 75533 h 808647"/>
              <a:gd name="connsiteX95" fmla="*/ 410172 w 650926"/>
              <a:gd name="connsiteY95" fmla="*/ 75533 h 808647"/>
              <a:gd name="connsiteX96" fmla="*/ 365588 w 650926"/>
              <a:gd name="connsiteY96" fmla="*/ 22217 h 808647"/>
              <a:gd name="connsiteX97" fmla="*/ 365588 w 650926"/>
              <a:gd name="connsiteY97" fmla="*/ 22217 h 808647"/>
              <a:gd name="connsiteX98" fmla="*/ 383422 w 650926"/>
              <a:gd name="connsiteY98" fmla="*/ 22217 h 808647"/>
              <a:gd name="connsiteX99" fmla="*/ 383422 w 650926"/>
              <a:gd name="connsiteY99" fmla="*/ 22217 h 808647"/>
              <a:gd name="connsiteX100" fmla="*/ 387880 w 650926"/>
              <a:gd name="connsiteY100" fmla="*/ 8879 h 808647"/>
              <a:gd name="connsiteX101" fmla="*/ 387880 w 650926"/>
              <a:gd name="connsiteY101" fmla="*/ 8879 h 808647"/>
              <a:gd name="connsiteX102" fmla="*/ 419089 w 650926"/>
              <a:gd name="connsiteY102" fmla="*/ 39995 h 808647"/>
              <a:gd name="connsiteX103" fmla="*/ 419089 w 650926"/>
              <a:gd name="connsiteY103" fmla="*/ 39995 h 808647"/>
              <a:gd name="connsiteX104" fmla="*/ 419089 w 650926"/>
              <a:gd name="connsiteY104" fmla="*/ 39995 h 808647"/>
              <a:gd name="connsiteX105" fmla="*/ 419089 w 650926"/>
              <a:gd name="connsiteY105" fmla="*/ 39995 h 808647"/>
              <a:gd name="connsiteX106" fmla="*/ 419089 w 650926"/>
              <a:gd name="connsiteY106" fmla="*/ 39995 h 808647"/>
              <a:gd name="connsiteX107" fmla="*/ 419089 w 650926"/>
              <a:gd name="connsiteY107" fmla="*/ 39995 h 808647"/>
              <a:gd name="connsiteX108" fmla="*/ 445840 w 650926"/>
              <a:gd name="connsiteY108" fmla="*/ 62213 h 808647"/>
              <a:gd name="connsiteX109" fmla="*/ 445840 w 650926"/>
              <a:gd name="connsiteY109" fmla="*/ 62213 h 808647"/>
              <a:gd name="connsiteX110" fmla="*/ 450298 w 650926"/>
              <a:gd name="connsiteY110" fmla="*/ 39995 h 808647"/>
              <a:gd name="connsiteX111" fmla="*/ 450298 w 650926"/>
              <a:gd name="connsiteY111" fmla="*/ 39995 h 808647"/>
              <a:gd name="connsiteX112" fmla="*/ 548383 w 650926"/>
              <a:gd name="connsiteY112" fmla="*/ 39995 h 808647"/>
              <a:gd name="connsiteX113" fmla="*/ 548383 w 650926"/>
              <a:gd name="connsiteY113" fmla="*/ 39995 h 808647"/>
              <a:gd name="connsiteX114" fmla="*/ 566216 w 650926"/>
              <a:gd name="connsiteY114" fmla="*/ 4440 h 808647"/>
              <a:gd name="connsiteX115" fmla="*/ 566216 w 650926"/>
              <a:gd name="connsiteY115" fmla="*/ 4440 h 808647"/>
              <a:gd name="connsiteX116" fmla="*/ 575133 w 650926"/>
              <a:gd name="connsiteY116" fmla="*/ 0 h 808647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  <a:cxn ang="35">
                <a:pos x="connsiteX35" y="connsiteY35"/>
              </a:cxn>
              <a:cxn ang="36">
                <a:pos x="connsiteX36" y="connsiteY36"/>
              </a:cxn>
              <a:cxn ang="37">
                <a:pos x="connsiteX37" y="connsiteY37"/>
              </a:cxn>
              <a:cxn ang="38">
                <a:pos x="connsiteX38" y="connsiteY38"/>
              </a:cxn>
              <a:cxn ang="39">
                <a:pos x="connsiteX39" y="connsiteY39"/>
              </a:cxn>
              <a:cxn ang="40">
                <a:pos x="connsiteX40" y="connsiteY40"/>
              </a:cxn>
              <a:cxn ang="41">
                <a:pos x="connsiteX41" y="connsiteY41"/>
              </a:cxn>
              <a:cxn ang="42">
                <a:pos x="connsiteX42" y="connsiteY42"/>
              </a:cxn>
              <a:cxn ang="43">
                <a:pos x="connsiteX43" y="connsiteY43"/>
              </a:cxn>
              <a:cxn ang="44">
                <a:pos x="connsiteX44" y="connsiteY44"/>
              </a:cxn>
              <a:cxn ang="45">
                <a:pos x="connsiteX45" y="connsiteY45"/>
              </a:cxn>
              <a:cxn ang="46">
                <a:pos x="connsiteX46" y="connsiteY46"/>
              </a:cxn>
              <a:cxn ang="47">
                <a:pos x="connsiteX47" y="connsiteY47"/>
              </a:cxn>
              <a:cxn ang="48">
                <a:pos x="connsiteX48" y="connsiteY48"/>
              </a:cxn>
              <a:cxn ang="49">
                <a:pos x="connsiteX49" y="connsiteY49"/>
              </a:cxn>
              <a:cxn ang="50">
                <a:pos x="connsiteX50" y="connsiteY50"/>
              </a:cxn>
              <a:cxn ang="51">
                <a:pos x="connsiteX51" y="connsiteY51"/>
              </a:cxn>
              <a:cxn ang="52">
                <a:pos x="connsiteX52" y="connsiteY52"/>
              </a:cxn>
              <a:cxn ang="53">
                <a:pos x="connsiteX53" y="connsiteY53"/>
              </a:cxn>
              <a:cxn ang="54">
                <a:pos x="connsiteX54" y="connsiteY54"/>
              </a:cxn>
              <a:cxn ang="55">
                <a:pos x="connsiteX55" y="connsiteY55"/>
              </a:cxn>
              <a:cxn ang="56">
                <a:pos x="connsiteX56" y="connsiteY56"/>
              </a:cxn>
              <a:cxn ang="57">
                <a:pos x="connsiteX57" y="connsiteY57"/>
              </a:cxn>
              <a:cxn ang="58">
                <a:pos x="connsiteX58" y="connsiteY58"/>
              </a:cxn>
              <a:cxn ang="59">
                <a:pos x="connsiteX59" y="connsiteY59"/>
              </a:cxn>
              <a:cxn ang="60">
                <a:pos x="connsiteX60" y="connsiteY60"/>
              </a:cxn>
              <a:cxn ang="61">
                <a:pos x="connsiteX61" y="connsiteY61"/>
              </a:cxn>
              <a:cxn ang="62">
                <a:pos x="connsiteX62" y="connsiteY62"/>
              </a:cxn>
              <a:cxn ang="63">
                <a:pos x="connsiteX63" y="connsiteY63"/>
              </a:cxn>
              <a:cxn ang="64">
                <a:pos x="connsiteX64" y="connsiteY64"/>
              </a:cxn>
              <a:cxn ang="65">
                <a:pos x="connsiteX65" y="connsiteY65"/>
              </a:cxn>
              <a:cxn ang="66">
                <a:pos x="connsiteX66" y="connsiteY66"/>
              </a:cxn>
              <a:cxn ang="67">
                <a:pos x="connsiteX67" y="connsiteY67"/>
              </a:cxn>
              <a:cxn ang="68">
                <a:pos x="connsiteX68" y="connsiteY68"/>
              </a:cxn>
              <a:cxn ang="69">
                <a:pos x="connsiteX69" y="connsiteY69"/>
              </a:cxn>
              <a:cxn ang="70">
                <a:pos x="connsiteX70" y="connsiteY70"/>
              </a:cxn>
              <a:cxn ang="71">
                <a:pos x="connsiteX71" y="connsiteY71"/>
              </a:cxn>
              <a:cxn ang="72">
                <a:pos x="connsiteX72" y="connsiteY72"/>
              </a:cxn>
              <a:cxn ang="73">
                <a:pos x="connsiteX73" y="connsiteY73"/>
              </a:cxn>
              <a:cxn ang="74">
                <a:pos x="connsiteX74" y="connsiteY74"/>
              </a:cxn>
              <a:cxn ang="75">
                <a:pos x="connsiteX75" y="connsiteY75"/>
              </a:cxn>
              <a:cxn ang="76">
                <a:pos x="connsiteX76" y="connsiteY76"/>
              </a:cxn>
              <a:cxn ang="77">
                <a:pos x="connsiteX77" y="connsiteY77"/>
              </a:cxn>
              <a:cxn ang="78">
                <a:pos x="connsiteX78" y="connsiteY78"/>
              </a:cxn>
              <a:cxn ang="79">
                <a:pos x="connsiteX79" y="connsiteY79"/>
              </a:cxn>
              <a:cxn ang="80">
                <a:pos x="connsiteX80" y="connsiteY80"/>
              </a:cxn>
              <a:cxn ang="81">
                <a:pos x="connsiteX81" y="connsiteY81"/>
              </a:cxn>
              <a:cxn ang="82">
                <a:pos x="connsiteX82" y="connsiteY82"/>
              </a:cxn>
              <a:cxn ang="83">
                <a:pos x="connsiteX83" y="connsiteY83"/>
              </a:cxn>
              <a:cxn ang="84">
                <a:pos x="connsiteX84" y="connsiteY84"/>
              </a:cxn>
              <a:cxn ang="85">
                <a:pos x="connsiteX85" y="connsiteY85"/>
              </a:cxn>
              <a:cxn ang="86">
                <a:pos x="connsiteX86" y="connsiteY86"/>
              </a:cxn>
              <a:cxn ang="87">
                <a:pos x="connsiteX87" y="connsiteY87"/>
              </a:cxn>
              <a:cxn ang="88">
                <a:pos x="connsiteX88" y="connsiteY88"/>
              </a:cxn>
              <a:cxn ang="89">
                <a:pos x="connsiteX89" y="connsiteY89"/>
              </a:cxn>
              <a:cxn ang="90">
                <a:pos x="connsiteX90" y="connsiteY90"/>
              </a:cxn>
              <a:cxn ang="91">
                <a:pos x="connsiteX91" y="connsiteY91"/>
              </a:cxn>
              <a:cxn ang="92">
                <a:pos x="connsiteX92" y="connsiteY92"/>
              </a:cxn>
              <a:cxn ang="93">
                <a:pos x="connsiteX93" y="connsiteY93"/>
              </a:cxn>
              <a:cxn ang="94">
                <a:pos x="connsiteX94" y="connsiteY94"/>
              </a:cxn>
              <a:cxn ang="95">
                <a:pos x="connsiteX95" y="connsiteY95"/>
              </a:cxn>
              <a:cxn ang="96">
                <a:pos x="connsiteX96" y="connsiteY96"/>
              </a:cxn>
              <a:cxn ang="97">
                <a:pos x="connsiteX97" y="connsiteY97"/>
              </a:cxn>
              <a:cxn ang="98">
                <a:pos x="connsiteX98" y="connsiteY98"/>
              </a:cxn>
              <a:cxn ang="99">
                <a:pos x="connsiteX99" y="connsiteY99"/>
              </a:cxn>
              <a:cxn ang="100">
                <a:pos x="connsiteX100" y="connsiteY100"/>
              </a:cxn>
              <a:cxn ang="101">
                <a:pos x="connsiteX101" y="connsiteY101"/>
              </a:cxn>
              <a:cxn ang="102">
                <a:pos x="connsiteX102" y="connsiteY102"/>
              </a:cxn>
              <a:cxn ang="103">
                <a:pos x="connsiteX103" y="connsiteY103"/>
              </a:cxn>
              <a:cxn ang="104">
                <a:pos x="connsiteX104" y="connsiteY104"/>
              </a:cxn>
              <a:cxn ang="105">
                <a:pos x="connsiteX105" y="connsiteY105"/>
              </a:cxn>
              <a:cxn ang="106">
                <a:pos x="connsiteX106" y="connsiteY106"/>
              </a:cxn>
              <a:cxn ang="107">
                <a:pos x="connsiteX107" y="connsiteY107"/>
              </a:cxn>
              <a:cxn ang="108">
                <a:pos x="connsiteX108" y="connsiteY108"/>
              </a:cxn>
              <a:cxn ang="109">
                <a:pos x="connsiteX109" y="connsiteY109"/>
              </a:cxn>
              <a:cxn ang="110">
                <a:pos x="connsiteX110" y="connsiteY110"/>
              </a:cxn>
              <a:cxn ang="111">
                <a:pos x="connsiteX111" y="connsiteY111"/>
              </a:cxn>
              <a:cxn ang="112">
                <a:pos x="connsiteX112" y="connsiteY112"/>
              </a:cxn>
              <a:cxn ang="113">
                <a:pos x="connsiteX113" y="connsiteY113"/>
              </a:cxn>
              <a:cxn ang="114">
                <a:pos x="connsiteX114" y="connsiteY114"/>
              </a:cxn>
              <a:cxn ang="115">
                <a:pos x="connsiteX115" y="connsiteY115"/>
              </a:cxn>
              <a:cxn ang="116">
                <a:pos x="connsiteX116" y="connsiteY116"/>
              </a:cxn>
            </a:cxnLst>
            <a:rect l="l" t="t" r="r" b="b"/>
            <a:pathLst>
              <a:path w="650926" h="808647">
                <a:moveTo>
                  <a:pt x="575133" y="0"/>
                </a:moveTo>
                <a:lnTo>
                  <a:pt x="575133" y="0"/>
                </a:lnTo>
                <a:lnTo>
                  <a:pt x="561758" y="44435"/>
                </a:lnTo>
                <a:lnTo>
                  <a:pt x="561758" y="44435"/>
                </a:lnTo>
                <a:lnTo>
                  <a:pt x="619717" y="84413"/>
                </a:lnTo>
                <a:lnTo>
                  <a:pt x="619717" y="84413"/>
                </a:lnTo>
                <a:lnTo>
                  <a:pt x="624176" y="88870"/>
                </a:lnTo>
                <a:lnTo>
                  <a:pt x="624176" y="88870"/>
                </a:lnTo>
                <a:lnTo>
                  <a:pt x="610800" y="128848"/>
                </a:lnTo>
                <a:lnTo>
                  <a:pt x="610800" y="128848"/>
                </a:lnTo>
                <a:lnTo>
                  <a:pt x="650926" y="159946"/>
                </a:lnTo>
                <a:lnTo>
                  <a:pt x="650926" y="159946"/>
                </a:lnTo>
                <a:lnTo>
                  <a:pt x="650926" y="168844"/>
                </a:lnTo>
                <a:lnTo>
                  <a:pt x="650926" y="168844"/>
                </a:lnTo>
                <a:lnTo>
                  <a:pt x="597425" y="182164"/>
                </a:lnTo>
                <a:lnTo>
                  <a:pt x="597425" y="182164"/>
                </a:lnTo>
                <a:lnTo>
                  <a:pt x="588508" y="226599"/>
                </a:lnTo>
                <a:lnTo>
                  <a:pt x="588508" y="226599"/>
                </a:lnTo>
                <a:lnTo>
                  <a:pt x="526091" y="226599"/>
                </a:lnTo>
                <a:lnTo>
                  <a:pt x="526091" y="333230"/>
                </a:lnTo>
                <a:lnTo>
                  <a:pt x="526091" y="333230"/>
                </a:lnTo>
                <a:lnTo>
                  <a:pt x="552841" y="430981"/>
                </a:lnTo>
                <a:lnTo>
                  <a:pt x="552841" y="430981"/>
                </a:lnTo>
                <a:lnTo>
                  <a:pt x="543924" y="590927"/>
                </a:lnTo>
                <a:lnTo>
                  <a:pt x="543924" y="590927"/>
                </a:lnTo>
                <a:lnTo>
                  <a:pt x="535008" y="613145"/>
                </a:lnTo>
                <a:lnTo>
                  <a:pt x="535008" y="613145"/>
                </a:lnTo>
                <a:lnTo>
                  <a:pt x="517174" y="622043"/>
                </a:lnTo>
                <a:lnTo>
                  <a:pt x="517174" y="622043"/>
                </a:lnTo>
                <a:lnTo>
                  <a:pt x="481507" y="666461"/>
                </a:lnTo>
                <a:lnTo>
                  <a:pt x="481507" y="666461"/>
                </a:lnTo>
                <a:lnTo>
                  <a:pt x="472590" y="662021"/>
                </a:lnTo>
                <a:lnTo>
                  <a:pt x="410172" y="684239"/>
                </a:lnTo>
                <a:lnTo>
                  <a:pt x="410172" y="684239"/>
                </a:lnTo>
                <a:lnTo>
                  <a:pt x="401256" y="693118"/>
                </a:lnTo>
                <a:lnTo>
                  <a:pt x="401256" y="693118"/>
                </a:lnTo>
                <a:lnTo>
                  <a:pt x="361130" y="670918"/>
                </a:lnTo>
                <a:lnTo>
                  <a:pt x="361130" y="670918"/>
                </a:lnTo>
                <a:lnTo>
                  <a:pt x="303171" y="733114"/>
                </a:lnTo>
                <a:lnTo>
                  <a:pt x="303171" y="733114"/>
                </a:lnTo>
                <a:lnTo>
                  <a:pt x="263045" y="755331"/>
                </a:lnTo>
                <a:lnTo>
                  <a:pt x="263045" y="755331"/>
                </a:lnTo>
                <a:lnTo>
                  <a:pt x="258587" y="755331"/>
                </a:lnTo>
                <a:lnTo>
                  <a:pt x="258587" y="755331"/>
                </a:lnTo>
                <a:lnTo>
                  <a:pt x="205086" y="715336"/>
                </a:lnTo>
                <a:lnTo>
                  <a:pt x="205086" y="715336"/>
                </a:lnTo>
                <a:lnTo>
                  <a:pt x="187252" y="790869"/>
                </a:lnTo>
                <a:lnTo>
                  <a:pt x="187252" y="790869"/>
                </a:lnTo>
                <a:lnTo>
                  <a:pt x="133752" y="799767"/>
                </a:lnTo>
                <a:lnTo>
                  <a:pt x="133752" y="799767"/>
                </a:lnTo>
                <a:lnTo>
                  <a:pt x="98084" y="808647"/>
                </a:lnTo>
                <a:lnTo>
                  <a:pt x="98084" y="808647"/>
                </a:lnTo>
                <a:lnTo>
                  <a:pt x="53500" y="733114"/>
                </a:lnTo>
                <a:lnTo>
                  <a:pt x="53500" y="733114"/>
                </a:lnTo>
                <a:lnTo>
                  <a:pt x="8916" y="746452"/>
                </a:lnTo>
                <a:lnTo>
                  <a:pt x="8916" y="746452"/>
                </a:lnTo>
                <a:lnTo>
                  <a:pt x="0" y="741994"/>
                </a:lnTo>
                <a:lnTo>
                  <a:pt x="0" y="741994"/>
                </a:lnTo>
                <a:lnTo>
                  <a:pt x="17833" y="719776"/>
                </a:lnTo>
                <a:lnTo>
                  <a:pt x="17833" y="719776"/>
                </a:lnTo>
                <a:lnTo>
                  <a:pt x="49042" y="724234"/>
                </a:lnTo>
                <a:lnTo>
                  <a:pt x="49042" y="724234"/>
                </a:lnTo>
                <a:lnTo>
                  <a:pt x="49042" y="657581"/>
                </a:lnTo>
                <a:lnTo>
                  <a:pt x="49042" y="657581"/>
                </a:lnTo>
                <a:lnTo>
                  <a:pt x="169419" y="599825"/>
                </a:lnTo>
                <a:lnTo>
                  <a:pt x="169419" y="599825"/>
                </a:lnTo>
                <a:lnTo>
                  <a:pt x="115918" y="564270"/>
                </a:lnTo>
                <a:lnTo>
                  <a:pt x="115918" y="564270"/>
                </a:lnTo>
                <a:lnTo>
                  <a:pt x="133752" y="546510"/>
                </a:lnTo>
                <a:lnTo>
                  <a:pt x="133752" y="546510"/>
                </a:lnTo>
                <a:lnTo>
                  <a:pt x="147127" y="510954"/>
                </a:lnTo>
                <a:lnTo>
                  <a:pt x="147127" y="510954"/>
                </a:lnTo>
                <a:lnTo>
                  <a:pt x="178336" y="510954"/>
                </a:lnTo>
                <a:lnTo>
                  <a:pt x="222920" y="430981"/>
                </a:lnTo>
                <a:lnTo>
                  <a:pt x="182794" y="319910"/>
                </a:lnTo>
                <a:lnTo>
                  <a:pt x="182794" y="319910"/>
                </a:lnTo>
                <a:lnTo>
                  <a:pt x="142668" y="319910"/>
                </a:lnTo>
                <a:lnTo>
                  <a:pt x="142668" y="319910"/>
                </a:lnTo>
                <a:lnTo>
                  <a:pt x="173877" y="302132"/>
                </a:lnTo>
                <a:lnTo>
                  <a:pt x="173877" y="302132"/>
                </a:lnTo>
                <a:lnTo>
                  <a:pt x="142668" y="239937"/>
                </a:lnTo>
                <a:lnTo>
                  <a:pt x="142668" y="239937"/>
                </a:lnTo>
                <a:lnTo>
                  <a:pt x="191711" y="213279"/>
                </a:lnTo>
                <a:lnTo>
                  <a:pt x="191711" y="213279"/>
                </a:lnTo>
                <a:lnTo>
                  <a:pt x="200628" y="213279"/>
                </a:lnTo>
                <a:lnTo>
                  <a:pt x="200628" y="213279"/>
                </a:lnTo>
                <a:lnTo>
                  <a:pt x="289796" y="235479"/>
                </a:lnTo>
                <a:lnTo>
                  <a:pt x="289796" y="235479"/>
                </a:lnTo>
                <a:lnTo>
                  <a:pt x="289796" y="168844"/>
                </a:lnTo>
                <a:lnTo>
                  <a:pt x="289796" y="168844"/>
                </a:lnTo>
                <a:lnTo>
                  <a:pt x="352213" y="146626"/>
                </a:lnTo>
                <a:lnTo>
                  <a:pt x="352213" y="146626"/>
                </a:lnTo>
                <a:lnTo>
                  <a:pt x="321004" y="84413"/>
                </a:lnTo>
                <a:lnTo>
                  <a:pt x="321004" y="84413"/>
                </a:lnTo>
                <a:lnTo>
                  <a:pt x="410172" y="75533"/>
                </a:lnTo>
                <a:lnTo>
                  <a:pt x="410172" y="75533"/>
                </a:lnTo>
                <a:lnTo>
                  <a:pt x="365588" y="22217"/>
                </a:lnTo>
                <a:lnTo>
                  <a:pt x="365588" y="22217"/>
                </a:lnTo>
                <a:lnTo>
                  <a:pt x="383422" y="22217"/>
                </a:lnTo>
                <a:lnTo>
                  <a:pt x="383422" y="22217"/>
                </a:lnTo>
                <a:lnTo>
                  <a:pt x="387880" y="8879"/>
                </a:lnTo>
                <a:lnTo>
                  <a:pt x="387880" y="8879"/>
                </a:lnTo>
                <a:lnTo>
                  <a:pt x="419089" y="39995"/>
                </a:lnTo>
                <a:lnTo>
                  <a:pt x="419089" y="39995"/>
                </a:lnTo>
                <a:lnTo>
                  <a:pt x="419089" y="39995"/>
                </a:lnTo>
                <a:lnTo>
                  <a:pt x="419089" y="39995"/>
                </a:lnTo>
                <a:lnTo>
                  <a:pt x="419089" y="39995"/>
                </a:lnTo>
                <a:lnTo>
                  <a:pt x="419089" y="39995"/>
                </a:lnTo>
                <a:lnTo>
                  <a:pt x="445840" y="62213"/>
                </a:lnTo>
                <a:lnTo>
                  <a:pt x="445840" y="62213"/>
                </a:lnTo>
                <a:lnTo>
                  <a:pt x="450298" y="39995"/>
                </a:lnTo>
                <a:lnTo>
                  <a:pt x="450298" y="39995"/>
                </a:lnTo>
                <a:lnTo>
                  <a:pt x="548383" y="39995"/>
                </a:lnTo>
                <a:lnTo>
                  <a:pt x="548383" y="39995"/>
                </a:lnTo>
                <a:lnTo>
                  <a:pt x="566216" y="4440"/>
                </a:lnTo>
                <a:lnTo>
                  <a:pt x="566216" y="4440"/>
                </a:lnTo>
                <a:lnTo>
                  <a:pt x="575133" y="0"/>
                </a:lnTo>
              </a:path>
            </a:pathLst>
          </a:custGeom>
          <a:solidFill>
            <a:srgbClr val="5AA53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Freeform 3"/>
          <p:cNvSpPr/>
          <p:nvPr/>
        </p:nvSpPr>
        <p:spPr>
          <a:xfrm>
            <a:off x="1328669" y="1777095"/>
            <a:ext cx="138210" cy="190972"/>
          </a:xfrm>
          <a:custGeom>
            <a:avLst/>
            <a:gdLst>
              <a:gd name="connsiteX0" fmla="*/ 98084 w 138210"/>
              <a:gd name="connsiteY0" fmla="*/ 4457 h 190972"/>
              <a:gd name="connsiteX1" fmla="*/ 129293 w 138210"/>
              <a:gd name="connsiteY1" fmla="*/ 0 h 190972"/>
              <a:gd name="connsiteX2" fmla="*/ 138210 w 138210"/>
              <a:gd name="connsiteY2" fmla="*/ 35484 h 190972"/>
              <a:gd name="connsiteX3" fmla="*/ 111460 w 138210"/>
              <a:gd name="connsiteY3" fmla="*/ 66688 h 190972"/>
              <a:gd name="connsiteX4" fmla="*/ 102543 w 138210"/>
              <a:gd name="connsiteY4" fmla="*/ 133199 h 190972"/>
              <a:gd name="connsiteX5" fmla="*/ 84709 w 138210"/>
              <a:gd name="connsiteY5" fmla="*/ 142114 h 190972"/>
              <a:gd name="connsiteX6" fmla="*/ 53500 w 138210"/>
              <a:gd name="connsiteY6" fmla="*/ 146572 h 190972"/>
              <a:gd name="connsiteX7" fmla="*/ 31208 w 138210"/>
              <a:gd name="connsiteY7" fmla="*/ 190972 h 190972"/>
              <a:gd name="connsiteX8" fmla="*/ 8916 w 138210"/>
              <a:gd name="connsiteY8" fmla="*/ 182235 h 190972"/>
              <a:gd name="connsiteX9" fmla="*/ 13375 w 138210"/>
              <a:gd name="connsiteY9" fmla="*/ 137657 h 190972"/>
              <a:gd name="connsiteX10" fmla="*/ 0 w 138210"/>
              <a:gd name="connsiteY10" fmla="*/ 128741 h 190972"/>
              <a:gd name="connsiteX11" fmla="*/ 0 w 138210"/>
              <a:gd name="connsiteY11" fmla="*/ 88799 h 190972"/>
              <a:gd name="connsiteX12" fmla="*/ 4458 w 138210"/>
              <a:gd name="connsiteY12" fmla="*/ 62231 h 190972"/>
              <a:gd name="connsiteX13" fmla="*/ 35667 w 138210"/>
              <a:gd name="connsiteY13" fmla="*/ 66688 h 190972"/>
              <a:gd name="connsiteX14" fmla="*/ 35667 w 138210"/>
              <a:gd name="connsiteY14" fmla="*/ 39941 h 190972"/>
              <a:gd name="connsiteX15" fmla="*/ 66876 w 138210"/>
              <a:gd name="connsiteY15" fmla="*/ 35484 h 190972"/>
              <a:gd name="connsiteX16" fmla="*/ 75792 w 138210"/>
              <a:gd name="connsiteY16" fmla="*/ 22110 h 190972"/>
              <a:gd name="connsiteX17" fmla="*/ 98084 w 138210"/>
              <a:gd name="connsiteY17" fmla="*/ 4457 h 190972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</a:cxnLst>
            <a:rect l="l" t="t" r="r" b="b"/>
            <a:pathLst>
              <a:path w="138210" h="190972">
                <a:moveTo>
                  <a:pt x="98084" y="4457"/>
                </a:moveTo>
                <a:lnTo>
                  <a:pt x="129293" y="0"/>
                </a:lnTo>
                <a:lnTo>
                  <a:pt x="138210" y="35484"/>
                </a:lnTo>
                <a:lnTo>
                  <a:pt x="111460" y="66688"/>
                </a:lnTo>
                <a:lnTo>
                  <a:pt x="102543" y="133199"/>
                </a:lnTo>
                <a:lnTo>
                  <a:pt x="84709" y="142114"/>
                </a:lnTo>
                <a:lnTo>
                  <a:pt x="53500" y="146572"/>
                </a:lnTo>
                <a:lnTo>
                  <a:pt x="31208" y="190972"/>
                </a:lnTo>
                <a:lnTo>
                  <a:pt x="8916" y="182235"/>
                </a:lnTo>
                <a:lnTo>
                  <a:pt x="13375" y="137657"/>
                </a:lnTo>
                <a:lnTo>
                  <a:pt x="0" y="128741"/>
                </a:lnTo>
                <a:lnTo>
                  <a:pt x="0" y="88799"/>
                </a:lnTo>
                <a:lnTo>
                  <a:pt x="4458" y="62231"/>
                </a:lnTo>
                <a:lnTo>
                  <a:pt x="35667" y="66688"/>
                </a:lnTo>
                <a:lnTo>
                  <a:pt x="35667" y="39941"/>
                </a:lnTo>
                <a:lnTo>
                  <a:pt x="66876" y="35484"/>
                </a:lnTo>
                <a:lnTo>
                  <a:pt x="75792" y="22110"/>
                </a:lnTo>
                <a:lnTo>
                  <a:pt x="98084" y="4457"/>
                </a:lnTo>
              </a:path>
            </a:pathLst>
          </a:custGeom>
          <a:solidFill>
            <a:srgbClr val="F18F1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Freeform 3"/>
          <p:cNvSpPr/>
          <p:nvPr/>
        </p:nvSpPr>
        <p:spPr>
          <a:xfrm>
            <a:off x="1801259" y="1608233"/>
            <a:ext cx="102543" cy="97715"/>
          </a:xfrm>
          <a:custGeom>
            <a:avLst/>
            <a:gdLst>
              <a:gd name="connsiteX0" fmla="*/ 35667 w 102543"/>
              <a:gd name="connsiteY0" fmla="*/ 0 h 97715"/>
              <a:gd name="connsiteX1" fmla="*/ 53500 w 102543"/>
              <a:gd name="connsiteY1" fmla="*/ 4457 h 97715"/>
              <a:gd name="connsiteX2" fmla="*/ 62417 w 102543"/>
              <a:gd name="connsiteY2" fmla="*/ 35484 h 97715"/>
              <a:gd name="connsiteX3" fmla="*/ 84709 w 102543"/>
              <a:gd name="connsiteY3" fmla="*/ 26746 h 97715"/>
              <a:gd name="connsiteX4" fmla="*/ 102543 w 102543"/>
              <a:gd name="connsiteY4" fmla="*/ 39942 h 97715"/>
              <a:gd name="connsiteX5" fmla="*/ 84709 w 102543"/>
              <a:gd name="connsiteY5" fmla="*/ 66688 h 97715"/>
              <a:gd name="connsiteX6" fmla="*/ 62417 w 102543"/>
              <a:gd name="connsiteY6" fmla="*/ 62230 h 97715"/>
              <a:gd name="connsiteX7" fmla="*/ 35667 w 102543"/>
              <a:gd name="connsiteY7" fmla="*/ 71146 h 97715"/>
              <a:gd name="connsiteX8" fmla="*/ 44584 w 102543"/>
              <a:gd name="connsiteY8" fmla="*/ 93257 h 97715"/>
              <a:gd name="connsiteX9" fmla="*/ 22292 w 102543"/>
              <a:gd name="connsiteY9" fmla="*/ 97715 h 97715"/>
              <a:gd name="connsiteX10" fmla="*/ 0 w 102543"/>
              <a:gd name="connsiteY10" fmla="*/ 75604 h 97715"/>
              <a:gd name="connsiteX11" fmla="*/ 22292 w 102543"/>
              <a:gd name="connsiteY11" fmla="*/ 57773 h 97715"/>
              <a:gd name="connsiteX12" fmla="*/ 0 w 102543"/>
              <a:gd name="connsiteY12" fmla="*/ 35484 h 97715"/>
              <a:gd name="connsiteX13" fmla="*/ 4458 w 102543"/>
              <a:gd name="connsiteY13" fmla="*/ 4457 h 97715"/>
              <a:gd name="connsiteX14" fmla="*/ 35667 w 102543"/>
              <a:gd name="connsiteY14" fmla="*/ 0 h 9771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102543" h="97715">
                <a:moveTo>
                  <a:pt x="35667" y="0"/>
                </a:moveTo>
                <a:lnTo>
                  <a:pt x="53500" y="4457"/>
                </a:lnTo>
                <a:lnTo>
                  <a:pt x="62417" y="35484"/>
                </a:lnTo>
                <a:lnTo>
                  <a:pt x="84709" y="26746"/>
                </a:lnTo>
                <a:lnTo>
                  <a:pt x="102543" y="39942"/>
                </a:lnTo>
                <a:lnTo>
                  <a:pt x="84709" y="66688"/>
                </a:lnTo>
                <a:lnTo>
                  <a:pt x="62417" y="62230"/>
                </a:lnTo>
                <a:lnTo>
                  <a:pt x="35667" y="71146"/>
                </a:lnTo>
                <a:lnTo>
                  <a:pt x="44584" y="93257"/>
                </a:lnTo>
                <a:lnTo>
                  <a:pt x="22292" y="97715"/>
                </a:lnTo>
                <a:lnTo>
                  <a:pt x="0" y="75604"/>
                </a:lnTo>
                <a:lnTo>
                  <a:pt x="22292" y="57773"/>
                </a:lnTo>
                <a:lnTo>
                  <a:pt x="0" y="35484"/>
                </a:lnTo>
                <a:lnTo>
                  <a:pt x="4458" y="4457"/>
                </a:lnTo>
                <a:lnTo>
                  <a:pt x="35667" y="0"/>
                </a:lnTo>
              </a:path>
            </a:pathLst>
          </a:custGeom>
          <a:solidFill>
            <a:srgbClr val="7C0E0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Freeform 3"/>
          <p:cNvSpPr/>
          <p:nvPr/>
        </p:nvSpPr>
        <p:spPr>
          <a:xfrm>
            <a:off x="1801259" y="1608233"/>
            <a:ext cx="102543" cy="97715"/>
          </a:xfrm>
          <a:custGeom>
            <a:avLst/>
            <a:gdLst>
              <a:gd name="connsiteX0" fmla="*/ 35667 w 102543"/>
              <a:gd name="connsiteY0" fmla="*/ 0 h 97715"/>
              <a:gd name="connsiteX1" fmla="*/ 53500 w 102543"/>
              <a:gd name="connsiteY1" fmla="*/ 4457 h 97715"/>
              <a:gd name="connsiteX2" fmla="*/ 62417 w 102543"/>
              <a:gd name="connsiteY2" fmla="*/ 35484 h 97715"/>
              <a:gd name="connsiteX3" fmla="*/ 84709 w 102543"/>
              <a:gd name="connsiteY3" fmla="*/ 26746 h 97715"/>
              <a:gd name="connsiteX4" fmla="*/ 102543 w 102543"/>
              <a:gd name="connsiteY4" fmla="*/ 39942 h 97715"/>
              <a:gd name="connsiteX5" fmla="*/ 84709 w 102543"/>
              <a:gd name="connsiteY5" fmla="*/ 66688 h 97715"/>
              <a:gd name="connsiteX6" fmla="*/ 62417 w 102543"/>
              <a:gd name="connsiteY6" fmla="*/ 62230 h 97715"/>
              <a:gd name="connsiteX7" fmla="*/ 35667 w 102543"/>
              <a:gd name="connsiteY7" fmla="*/ 71146 h 97715"/>
              <a:gd name="connsiteX8" fmla="*/ 44584 w 102543"/>
              <a:gd name="connsiteY8" fmla="*/ 93257 h 97715"/>
              <a:gd name="connsiteX9" fmla="*/ 22292 w 102543"/>
              <a:gd name="connsiteY9" fmla="*/ 97715 h 97715"/>
              <a:gd name="connsiteX10" fmla="*/ 0 w 102543"/>
              <a:gd name="connsiteY10" fmla="*/ 75604 h 97715"/>
              <a:gd name="connsiteX11" fmla="*/ 22292 w 102543"/>
              <a:gd name="connsiteY11" fmla="*/ 57773 h 97715"/>
              <a:gd name="connsiteX12" fmla="*/ 0 w 102543"/>
              <a:gd name="connsiteY12" fmla="*/ 35484 h 97715"/>
              <a:gd name="connsiteX13" fmla="*/ 4458 w 102543"/>
              <a:gd name="connsiteY13" fmla="*/ 4457 h 97715"/>
              <a:gd name="connsiteX14" fmla="*/ 35667 w 102543"/>
              <a:gd name="connsiteY14" fmla="*/ 0 h 9771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102543" h="97715">
                <a:moveTo>
                  <a:pt x="35667" y="0"/>
                </a:moveTo>
                <a:lnTo>
                  <a:pt x="53500" y="4457"/>
                </a:lnTo>
                <a:lnTo>
                  <a:pt x="62417" y="35484"/>
                </a:lnTo>
                <a:lnTo>
                  <a:pt x="84709" y="26746"/>
                </a:lnTo>
                <a:lnTo>
                  <a:pt x="102543" y="39942"/>
                </a:lnTo>
                <a:lnTo>
                  <a:pt x="84709" y="66688"/>
                </a:lnTo>
                <a:lnTo>
                  <a:pt x="62417" y="62230"/>
                </a:lnTo>
                <a:lnTo>
                  <a:pt x="35667" y="71146"/>
                </a:lnTo>
                <a:lnTo>
                  <a:pt x="44584" y="93257"/>
                </a:lnTo>
                <a:lnTo>
                  <a:pt x="22292" y="97715"/>
                </a:lnTo>
                <a:lnTo>
                  <a:pt x="0" y="75604"/>
                </a:lnTo>
                <a:lnTo>
                  <a:pt x="22292" y="57773"/>
                </a:lnTo>
                <a:lnTo>
                  <a:pt x="0" y="35484"/>
                </a:lnTo>
                <a:lnTo>
                  <a:pt x="4458" y="4457"/>
                </a:lnTo>
                <a:lnTo>
                  <a:pt x="35667" y="0"/>
                </a:lnTo>
              </a:path>
            </a:pathLst>
          </a:custGeom>
          <a:solidFill>
            <a:srgbClr val="F18F1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Freeform 3"/>
          <p:cNvSpPr/>
          <p:nvPr/>
        </p:nvSpPr>
        <p:spPr>
          <a:xfrm>
            <a:off x="1230584" y="1976983"/>
            <a:ext cx="89168" cy="217719"/>
          </a:xfrm>
          <a:custGeom>
            <a:avLst/>
            <a:gdLst>
              <a:gd name="connsiteX0" fmla="*/ 49042 w 89168"/>
              <a:gd name="connsiteY0" fmla="*/ 0 h 217719"/>
              <a:gd name="connsiteX1" fmla="*/ 84709 w 89168"/>
              <a:gd name="connsiteY1" fmla="*/ 0 h 217719"/>
              <a:gd name="connsiteX2" fmla="*/ 89168 w 89168"/>
              <a:gd name="connsiteY2" fmla="*/ 17831 h 217719"/>
              <a:gd name="connsiteX3" fmla="*/ 75792 w 89168"/>
              <a:gd name="connsiteY3" fmla="*/ 48857 h 217719"/>
              <a:gd name="connsiteX4" fmla="*/ 84709 w 89168"/>
              <a:gd name="connsiteY4" fmla="*/ 88977 h 217719"/>
              <a:gd name="connsiteX5" fmla="*/ 71334 w 89168"/>
              <a:gd name="connsiteY5" fmla="*/ 124462 h 217719"/>
              <a:gd name="connsiteX6" fmla="*/ 62417 w 89168"/>
              <a:gd name="connsiteY6" fmla="*/ 164404 h 217719"/>
              <a:gd name="connsiteX7" fmla="*/ 26750 w 89168"/>
              <a:gd name="connsiteY7" fmla="*/ 182235 h 217719"/>
              <a:gd name="connsiteX8" fmla="*/ 22291 w 89168"/>
              <a:gd name="connsiteY8" fmla="*/ 217719 h 217719"/>
              <a:gd name="connsiteX9" fmla="*/ 4458 w 89168"/>
              <a:gd name="connsiteY9" fmla="*/ 208803 h 217719"/>
              <a:gd name="connsiteX10" fmla="*/ 0 w 89168"/>
              <a:gd name="connsiteY10" fmla="*/ 173319 h 217719"/>
              <a:gd name="connsiteX11" fmla="*/ 26750 w 89168"/>
              <a:gd name="connsiteY11" fmla="*/ 151030 h 217719"/>
              <a:gd name="connsiteX12" fmla="*/ 26750 w 89168"/>
              <a:gd name="connsiteY12" fmla="*/ 111088 h 217719"/>
              <a:gd name="connsiteX13" fmla="*/ 31208 w 89168"/>
              <a:gd name="connsiteY13" fmla="*/ 80062 h 217719"/>
              <a:gd name="connsiteX14" fmla="*/ 53500 w 89168"/>
              <a:gd name="connsiteY14" fmla="*/ 66688 h 217719"/>
              <a:gd name="connsiteX15" fmla="*/ 49042 w 89168"/>
              <a:gd name="connsiteY15" fmla="*/ 39941 h 217719"/>
              <a:gd name="connsiteX16" fmla="*/ 26750 w 89168"/>
              <a:gd name="connsiteY16" fmla="*/ 31204 h 217719"/>
              <a:gd name="connsiteX17" fmla="*/ 31208 w 89168"/>
              <a:gd name="connsiteY17" fmla="*/ 8915 h 217719"/>
              <a:gd name="connsiteX18" fmla="*/ 49042 w 89168"/>
              <a:gd name="connsiteY18" fmla="*/ 0 h 217719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89168" h="217719">
                <a:moveTo>
                  <a:pt x="49042" y="0"/>
                </a:moveTo>
                <a:lnTo>
                  <a:pt x="84709" y="0"/>
                </a:lnTo>
                <a:lnTo>
                  <a:pt x="89168" y="17831"/>
                </a:lnTo>
                <a:lnTo>
                  <a:pt x="75792" y="48857"/>
                </a:lnTo>
                <a:lnTo>
                  <a:pt x="84709" y="88977"/>
                </a:lnTo>
                <a:lnTo>
                  <a:pt x="71334" y="124462"/>
                </a:lnTo>
                <a:lnTo>
                  <a:pt x="62417" y="164404"/>
                </a:lnTo>
                <a:lnTo>
                  <a:pt x="26750" y="182235"/>
                </a:lnTo>
                <a:lnTo>
                  <a:pt x="22291" y="217719"/>
                </a:lnTo>
                <a:lnTo>
                  <a:pt x="4458" y="208803"/>
                </a:lnTo>
                <a:lnTo>
                  <a:pt x="0" y="173319"/>
                </a:lnTo>
                <a:lnTo>
                  <a:pt x="26750" y="151030"/>
                </a:lnTo>
                <a:lnTo>
                  <a:pt x="26750" y="111088"/>
                </a:lnTo>
                <a:lnTo>
                  <a:pt x="31208" y="80062"/>
                </a:lnTo>
                <a:lnTo>
                  <a:pt x="53500" y="66688"/>
                </a:lnTo>
                <a:lnTo>
                  <a:pt x="49042" y="39941"/>
                </a:lnTo>
                <a:lnTo>
                  <a:pt x="26750" y="31204"/>
                </a:lnTo>
                <a:lnTo>
                  <a:pt x="31208" y="8915"/>
                </a:lnTo>
                <a:lnTo>
                  <a:pt x="49042" y="0"/>
                </a:lnTo>
              </a:path>
            </a:pathLst>
          </a:custGeom>
          <a:solidFill>
            <a:srgbClr val="F18F1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Freeform 3"/>
          <p:cNvSpPr/>
          <p:nvPr/>
        </p:nvSpPr>
        <p:spPr>
          <a:xfrm>
            <a:off x="1119124" y="2594604"/>
            <a:ext cx="396797" cy="333230"/>
          </a:xfrm>
          <a:custGeom>
            <a:avLst/>
            <a:gdLst>
              <a:gd name="connsiteX0" fmla="*/ 321004 w 396797"/>
              <a:gd name="connsiteY0" fmla="*/ 328790 h 333230"/>
              <a:gd name="connsiteX1" fmla="*/ 334380 w 396797"/>
              <a:gd name="connsiteY1" fmla="*/ 279915 h 333230"/>
              <a:gd name="connsiteX2" fmla="*/ 383422 w 396797"/>
              <a:gd name="connsiteY2" fmla="*/ 266595 h 333230"/>
              <a:gd name="connsiteX3" fmla="*/ 396797 w 396797"/>
              <a:gd name="connsiteY3" fmla="*/ 195502 h 333230"/>
              <a:gd name="connsiteX4" fmla="*/ 361130 w 396797"/>
              <a:gd name="connsiteY4" fmla="*/ 164404 h 333230"/>
              <a:gd name="connsiteX5" fmla="*/ 370047 w 396797"/>
              <a:gd name="connsiteY5" fmla="*/ 137728 h 333230"/>
              <a:gd name="connsiteX6" fmla="*/ 352213 w 396797"/>
              <a:gd name="connsiteY6" fmla="*/ 102191 h 333230"/>
              <a:gd name="connsiteX7" fmla="*/ 312088 w 396797"/>
              <a:gd name="connsiteY7" fmla="*/ 75533 h 333230"/>
              <a:gd name="connsiteX8" fmla="*/ 325463 w 396797"/>
              <a:gd name="connsiteY8" fmla="*/ 31097 h 333230"/>
              <a:gd name="connsiteX9" fmla="*/ 298712 w 396797"/>
              <a:gd name="connsiteY9" fmla="*/ 0 h 333230"/>
              <a:gd name="connsiteX10" fmla="*/ 258587 w 396797"/>
              <a:gd name="connsiteY10" fmla="*/ 0 h 333230"/>
              <a:gd name="connsiteX11" fmla="*/ 218461 w 396797"/>
              <a:gd name="connsiteY11" fmla="*/ 8880 h 333230"/>
              <a:gd name="connsiteX12" fmla="*/ 200628 w 396797"/>
              <a:gd name="connsiteY12" fmla="*/ 39995 h 333230"/>
              <a:gd name="connsiteX13" fmla="*/ 178336 w 396797"/>
              <a:gd name="connsiteY13" fmla="*/ 39995 h 333230"/>
              <a:gd name="connsiteX14" fmla="*/ 129293 w 396797"/>
              <a:gd name="connsiteY14" fmla="*/ 39995 h 333230"/>
              <a:gd name="connsiteX15" fmla="*/ 107001 w 396797"/>
              <a:gd name="connsiteY15" fmla="*/ 84413 h 333230"/>
              <a:gd name="connsiteX16" fmla="*/ 62417 w 396797"/>
              <a:gd name="connsiteY16" fmla="*/ 88871 h 333230"/>
              <a:gd name="connsiteX17" fmla="*/ 35667 w 396797"/>
              <a:gd name="connsiteY17" fmla="*/ 111070 h 333230"/>
              <a:gd name="connsiteX18" fmla="*/ 57959 w 396797"/>
              <a:gd name="connsiteY18" fmla="*/ 151066 h 333230"/>
              <a:gd name="connsiteX19" fmla="*/ 44584 w 396797"/>
              <a:gd name="connsiteY19" fmla="*/ 182164 h 333230"/>
              <a:gd name="connsiteX20" fmla="*/ 0 w 396797"/>
              <a:gd name="connsiteY20" fmla="*/ 182164 h 333230"/>
              <a:gd name="connsiteX21" fmla="*/ 0 w 396797"/>
              <a:gd name="connsiteY21" fmla="*/ 208821 h 333230"/>
              <a:gd name="connsiteX22" fmla="*/ 35667 w 396797"/>
              <a:gd name="connsiteY22" fmla="*/ 239919 h 333230"/>
              <a:gd name="connsiteX23" fmla="*/ 66876 w 396797"/>
              <a:gd name="connsiteY23" fmla="*/ 248817 h 333230"/>
              <a:gd name="connsiteX24" fmla="*/ 98084 w 396797"/>
              <a:gd name="connsiteY24" fmla="*/ 271035 h 333230"/>
              <a:gd name="connsiteX25" fmla="*/ 111460 w 396797"/>
              <a:gd name="connsiteY25" fmla="*/ 244377 h 333230"/>
              <a:gd name="connsiteX26" fmla="*/ 156044 w 396797"/>
              <a:gd name="connsiteY26" fmla="*/ 231039 h 333230"/>
              <a:gd name="connsiteX27" fmla="*/ 187252 w 396797"/>
              <a:gd name="connsiteY27" fmla="*/ 213261 h 333230"/>
              <a:gd name="connsiteX28" fmla="*/ 205086 w 396797"/>
              <a:gd name="connsiteY28" fmla="*/ 244377 h 333230"/>
              <a:gd name="connsiteX29" fmla="*/ 205086 w 396797"/>
              <a:gd name="connsiteY29" fmla="*/ 279915 h 333230"/>
              <a:gd name="connsiteX30" fmla="*/ 222920 w 396797"/>
              <a:gd name="connsiteY30" fmla="*/ 302132 h 333230"/>
              <a:gd name="connsiteX31" fmla="*/ 254128 w 396797"/>
              <a:gd name="connsiteY31" fmla="*/ 311012 h 333230"/>
              <a:gd name="connsiteX32" fmla="*/ 267504 w 396797"/>
              <a:gd name="connsiteY32" fmla="*/ 333230 h 333230"/>
              <a:gd name="connsiteX33" fmla="*/ 294254 w 396797"/>
              <a:gd name="connsiteY33" fmla="*/ 333230 h 333230"/>
              <a:gd name="connsiteX34" fmla="*/ 321004 w 396797"/>
              <a:gd name="connsiteY34" fmla="*/ 328790 h 33323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</a:cxnLst>
            <a:rect l="l" t="t" r="r" b="b"/>
            <a:pathLst>
              <a:path w="396797" h="333230">
                <a:moveTo>
                  <a:pt x="321004" y="328790"/>
                </a:moveTo>
                <a:lnTo>
                  <a:pt x="334380" y="279915"/>
                </a:lnTo>
                <a:lnTo>
                  <a:pt x="383422" y="266595"/>
                </a:lnTo>
                <a:lnTo>
                  <a:pt x="396797" y="195502"/>
                </a:lnTo>
                <a:lnTo>
                  <a:pt x="361130" y="164404"/>
                </a:lnTo>
                <a:lnTo>
                  <a:pt x="370047" y="137728"/>
                </a:lnTo>
                <a:lnTo>
                  <a:pt x="352213" y="102191"/>
                </a:lnTo>
                <a:lnTo>
                  <a:pt x="312088" y="75533"/>
                </a:lnTo>
                <a:lnTo>
                  <a:pt x="325463" y="31097"/>
                </a:lnTo>
                <a:lnTo>
                  <a:pt x="298712" y="0"/>
                </a:lnTo>
                <a:lnTo>
                  <a:pt x="258587" y="0"/>
                </a:lnTo>
                <a:lnTo>
                  <a:pt x="218461" y="8880"/>
                </a:lnTo>
                <a:lnTo>
                  <a:pt x="200628" y="39995"/>
                </a:lnTo>
                <a:lnTo>
                  <a:pt x="178336" y="39995"/>
                </a:lnTo>
                <a:lnTo>
                  <a:pt x="129293" y="39995"/>
                </a:lnTo>
                <a:lnTo>
                  <a:pt x="107001" y="84413"/>
                </a:lnTo>
                <a:lnTo>
                  <a:pt x="62417" y="88871"/>
                </a:lnTo>
                <a:lnTo>
                  <a:pt x="35667" y="111070"/>
                </a:lnTo>
                <a:lnTo>
                  <a:pt x="57959" y="151066"/>
                </a:lnTo>
                <a:lnTo>
                  <a:pt x="44584" y="182164"/>
                </a:lnTo>
                <a:lnTo>
                  <a:pt x="0" y="182164"/>
                </a:lnTo>
                <a:lnTo>
                  <a:pt x="0" y="208821"/>
                </a:lnTo>
                <a:lnTo>
                  <a:pt x="35667" y="239919"/>
                </a:lnTo>
                <a:lnTo>
                  <a:pt x="66876" y="248817"/>
                </a:lnTo>
                <a:lnTo>
                  <a:pt x="98084" y="271035"/>
                </a:lnTo>
                <a:lnTo>
                  <a:pt x="111460" y="244377"/>
                </a:lnTo>
                <a:lnTo>
                  <a:pt x="156044" y="231039"/>
                </a:lnTo>
                <a:lnTo>
                  <a:pt x="187252" y="213261"/>
                </a:lnTo>
                <a:lnTo>
                  <a:pt x="205086" y="244377"/>
                </a:lnTo>
                <a:lnTo>
                  <a:pt x="205086" y="279915"/>
                </a:lnTo>
                <a:lnTo>
                  <a:pt x="222920" y="302132"/>
                </a:lnTo>
                <a:lnTo>
                  <a:pt x="254128" y="311012"/>
                </a:lnTo>
                <a:lnTo>
                  <a:pt x="267504" y="333230"/>
                </a:lnTo>
                <a:lnTo>
                  <a:pt x="294254" y="333230"/>
                </a:lnTo>
                <a:lnTo>
                  <a:pt x="321004" y="328790"/>
                </a:lnTo>
              </a:path>
            </a:pathLst>
          </a:custGeom>
          <a:solidFill>
            <a:srgbClr val="F18F1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Freeform 3"/>
          <p:cNvSpPr/>
          <p:nvPr/>
        </p:nvSpPr>
        <p:spPr>
          <a:xfrm>
            <a:off x="1551589" y="1817037"/>
            <a:ext cx="967526" cy="1990539"/>
          </a:xfrm>
          <a:custGeom>
            <a:avLst/>
            <a:gdLst>
              <a:gd name="connsiteX0" fmla="*/ 124835 w 967526"/>
              <a:gd name="connsiteY0" fmla="*/ 13373 h 1990539"/>
              <a:gd name="connsiteX1" fmla="*/ 169419 w 967526"/>
              <a:gd name="connsiteY1" fmla="*/ 4457 h 1990539"/>
              <a:gd name="connsiteX2" fmla="*/ 169419 w 967526"/>
              <a:gd name="connsiteY2" fmla="*/ 4457 h 1990539"/>
              <a:gd name="connsiteX3" fmla="*/ 173877 w 967526"/>
              <a:gd name="connsiteY3" fmla="*/ 0 h 1990539"/>
              <a:gd name="connsiteX4" fmla="*/ 173877 w 967526"/>
              <a:gd name="connsiteY4" fmla="*/ 0 h 1990539"/>
              <a:gd name="connsiteX5" fmla="*/ 187252 w 967526"/>
              <a:gd name="connsiteY5" fmla="*/ 8915 h 1990539"/>
              <a:gd name="connsiteX6" fmla="*/ 187252 w 967526"/>
              <a:gd name="connsiteY6" fmla="*/ 8915 h 1990539"/>
              <a:gd name="connsiteX7" fmla="*/ 209544 w 967526"/>
              <a:gd name="connsiteY7" fmla="*/ 8915 h 1990539"/>
              <a:gd name="connsiteX8" fmla="*/ 209544 w 967526"/>
              <a:gd name="connsiteY8" fmla="*/ 8915 h 1990539"/>
              <a:gd name="connsiteX9" fmla="*/ 191711 w 967526"/>
              <a:gd name="connsiteY9" fmla="*/ 31204 h 1990539"/>
              <a:gd name="connsiteX10" fmla="*/ 191711 w 967526"/>
              <a:gd name="connsiteY10" fmla="*/ 31204 h 1990539"/>
              <a:gd name="connsiteX11" fmla="*/ 187252 w 967526"/>
              <a:gd name="connsiteY11" fmla="*/ 39941 h 1990539"/>
              <a:gd name="connsiteX12" fmla="*/ 187252 w 967526"/>
              <a:gd name="connsiteY12" fmla="*/ 39941 h 1990539"/>
              <a:gd name="connsiteX13" fmla="*/ 169419 w 967526"/>
              <a:gd name="connsiteY13" fmla="*/ 48857 h 1990539"/>
              <a:gd name="connsiteX14" fmla="*/ 111460 w 967526"/>
              <a:gd name="connsiteY14" fmla="*/ 120004 h 1990539"/>
              <a:gd name="connsiteX15" fmla="*/ 111460 w 967526"/>
              <a:gd name="connsiteY15" fmla="*/ 120004 h 1990539"/>
              <a:gd name="connsiteX16" fmla="*/ 124835 w 967526"/>
              <a:gd name="connsiteY16" fmla="*/ 137835 h 1990539"/>
              <a:gd name="connsiteX17" fmla="*/ 124835 w 967526"/>
              <a:gd name="connsiteY17" fmla="*/ 137835 h 1990539"/>
              <a:gd name="connsiteX18" fmla="*/ 107001 w 967526"/>
              <a:gd name="connsiteY18" fmla="*/ 151030 h 1990539"/>
              <a:gd name="connsiteX19" fmla="*/ 124835 w 967526"/>
              <a:gd name="connsiteY19" fmla="*/ 288866 h 1990539"/>
              <a:gd name="connsiteX20" fmla="*/ 124835 w 967526"/>
              <a:gd name="connsiteY20" fmla="*/ 288866 h 1990539"/>
              <a:gd name="connsiteX21" fmla="*/ 200628 w 967526"/>
              <a:gd name="connsiteY21" fmla="*/ 257661 h 1990539"/>
              <a:gd name="connsiteX22" fmla="*/ 200628 w 967526"/>
              <a:gd name="connsiteY22" fmla="*/ 257661 h 1990539"/>
              <a:gd name="connsiteX23" fmla="*/ 245211 w 967526"/>
              <a:gd name="connsiteY23" fmla="*/ 257661 h 1990539"/>
              <a:gd name="connsiteX24" fmla="*/ 245211 w 967526"/>
              <a:gd name="connsiteY24" fmla="*/ 257661 h 1990539"/>
              <a:gd name="connsiteX25" fmla="*/ 280879 w 967526"/>
              <a:gd name="connsiteY25" fmla="*/ 231093 h 1990539"/>
              <a:gd name="connsiteX26" fmla="*/ 280879 w 967526"/>
              <a:gd name="connsiteY26" fmla="*/ 231093 h 1990539"/>
              <a:gd name="connsiteX27" fmla="*/ 312088 w 967526"/>
              <a:gd name="connsiteY27" fmla="*/ 240008 h 1990539"/>
              <a:gd name="connsiteX28" fmla="*/ 383422 w 967526"/>
              <a:gd name="connsiteY28" fmla="*/ 248924 h 1990539"/>
              <a:gd name="connsiteX29" fmla="*/ 383422 w 967526"/>
              <a:gd name="connsiteY29" fmla="*/ 248924 h 1990539"/>
              <a:gd name="connsiteX30" fmla="*/ 414631 w 967526"/>
              <a:gd name="connsiteY30" fmla="*/ 240008 h 1990539"/>
              <a:gd name="connsiteX31" fmla="*/ 414631 w 967526"/>
              <a:gd name="connsiteY31" fmla="*/ 240008 h 1990539"/>
              <a:gd name="connsiteX32" fmla="*/ 414631 w 967526"/>
              <a:gd name="connsiteY32" fmla="*/ 240008 h 1990539"/>
              <a:gd name="connsiteX33" fmla="*/ 414631 w 967526"/>
              <a:gd name="connsiteY33" fmla="*/ 240008 h 1990539"/>
              <a:gd name="connsiteX34" fmla="*/ 392339 w 967526"/>
              <a:gd name="connsiteY34" fmla="*/ 244466 h 1990539"/>
              <a:gd name="connsiteX35" fmla="*/ 392339 w 967526"/>
              <a:gd name="connsiteY35" fmla="*/ 244466 h 1990539"/>
              <a:gd name="connsiteX36" fmla="*/ 387880 w 967526"/>
              <a:gd name="connsiteY36" fmla="*/ 302239 h 1990539"/>
              <a:gd name="connsiteX37" fmla="*/ 387880 w 967526"/>
              <a:gd name="connsiteY37" fmla="*/ 302239 h 1990539"/>
              <a:gd name="connsiteX38" fmla="*/ 356672 w 967526"/>
              <a:gd name="connsiteY38" fmla="*/ 319892 h 1990539"/>
              <a:gd name="connsiteX39" fmla="*/ 356672 w 967526"/>
              <a:gd name="connsiteY39" fmla="*/ 319892 h 1990539"/>
              <a:gd name="connsiteX40" fmla="*/ 356672 w 967526"/>
              <a:gd name="connsiteY40" fmla="*/ 377666 h 1990539"/>
              <a:gd name="connsiteX41" fmla="*/ 356672 w 967526"/>
              <a:gd name="connsiteY41" fmla="*/ 377666 h 1990539"/>
              <a:gd name="connsiteX42" fmla="*/ 347755 w 967526"/>
              <a:gd name="connsiteY42" fmla="*/ 395497 h 1990539"/>
              <a:gd name="connsiteX43" fmla="*/ 347755 w 967526"/>
              <a:gd name="connsiteY43" fmla="*/ 395497 h 1990539"/>
              <a:gd name="connsiteX44" fmla="*/ 325463 w 967526"/>
              <a:gd name="connsiteY44" fmla="*/ 435439 h 1990539"/>
              <a:gd name="connsiteX45" fmla="*/ 325463 w 967526"/>
              <a:gd name="connsiteY45" fmla="*/ 435439 h 1990539"/>
              <a:gd name="connsiteX46" fmla="*/ 276420 w 967526"/>
              <a:gd name="connsiteY46" fmla="*/ 515501 h 1990539"/>
              <a:gd name="connsiteX47" fmla="*/ 276420 w 967526"/>
              <a:gd name="connsiteY47" fmla="*/ 515501 h 1990539"/>
              <a:gd name="connsiteX48" fmla="*/ 276420 w 967526"/>
              <a:gd name="connsiteY48" fmla="*/ 515501 h 1990539"/>
              <a:gd name="connsiteX49" fmla="*/ 276420 w 967526"/>
              <a:gd name="connsiteY49" fmla="*/ 515501 h 1990539"/>
              <a:gd name="connsiteX50" fmla="*/ 267504 w 967526"/>
              <a:gd name="connsiteY50" fmla="*/ 519781 h 1990539"/>
              <a:gd name="connsiteX51" fmla="*/ 178336 w 967526"/>
              <a:gd name="connsiteY51" fmla="*/ 613181 h 1990539"/>
              <a:gd name="connsiteX52" fmla="*/ 338838 w 967526"/>
              <a:gd name="connsiteY52" fmla="*/ 657599 h 1990539"/>
              <a:gd name="connsiteX53" fmla="*/ 338838 w 967526"/>
              <a:gd name="connsiteY53" fmla="*/ 657599 h 1990539"/>
              <a:gd name="connsiteX54" fmla="*/ 365588 w 967526"/>
              <a:gd name="connsiteY54" fmla="*/ 648719 h 1990539"/>
              <a:gd name="connsiteX55" fmla="*/ 365588 w 967526"/>
              <a:gd name="connsiteY55" fmla="*/ 648719 h 1990539"/>
              <a:gd name="connsiteX56" fmla="*/ 365588 w 967526"/>
              <a:gd name="connsiteY56" fmla="*/ 644279 h 1990539"/>
              <a:gd name="connsiteX57" fmla="*/ 365588 w 967526"/>
              <a:gd name="connsiteY57" fmla="*/ 644279 h 1990539"/>
              <a:gd name="connsiteX58" fmla="*/ 396797 w 967526"/>
              <a:gd name="connsiteY58" fmla="*/ 666496 h 1990539"/>
              <a:gd name="connsiteX59" fmla="*/ 396797 w 967526"/>
              <a:gd name="connsiteY59" fmla="*/ 666496 h 1990539"/>
              <a:gd name="connsiteX60" fmla="*/ 405714 w 967526"/>
              <a:gd name="connsiteY60" fmla="*/ 670936 h 1990539"/>
              <a:gd name="connsiteX61" fmla="*/ 405714 w 967526"/>
              <a:gd name="connsiteY61" fmla="*/ 670936 h 1990539"/>
              <a:gd name="connsiteX62" fmla="*/ 387880 w 967526"/>
              <a:gd name="connsiteY62" fmla="*/ 724252 h 1990539"/>
              <a:gd name="connsiteX63" fmla="*/ 387880 w 967526"/>
              <a:gd name="connsiteY63" fmla="*/ 724252 h 1990539"/>
              <a:gd name="connsiteX64" fmla="*/ 445840 w 967526"/>
              <a:gd name="connsiteY64" fmla="*/ 742030 h 1990539"/>
              <a:gd name="connsiteX65" fmla="*/ 445840 w 967526"/>
              <a:gd name="connsiteY65" fmla="*/ 742030 h 1990539"/>
              <a:gd name="connsiteX66" fmla="*/ 459215 w 967526"/>
              <a:gd name="connsiteY66" fmla="*/ 755350 h 1990539"/>
              <a:gd name="connsiteX67" fmla="*/ 459215 w 967526"/>
              <a:gd name="connsiteY67" fmla="*/ 755350 h 1990539"/>
              <a:gd name="connsiteX68" fmla="*/ 463673 w 967526"/>
              <a:gd name="connsiteY68" fmla="*/ 759790 h 1990539"/>
              <a:gd name="connsiteX69" fmla="*/ 463673 w 967526"/>
              <a:gd name="connsiteY69" fmla="*/ 759790 h 1990539"/>
              <a:gd name="connsiteX70" fmla="*/ 459215 w 967526"/>
              <a:gd name="connsiteY70" fmla="*/ 817563 h 1990539"/>
              <a:gd name="connsiteX71" fmla="*/ 459215 w 967526"/>
              <a:gd name="connsiteY71" fmla="*/ 817563 h 1990539"/>
              <a:gd name="connsiteX72" fmla="*/ 485965 w 967526"/>
              <a:gd name="connsiteY72" fmla="*/ 835323 h 1990539"/>
              <a:gd name="connsiteX73" fmla="*/ 485965 w 967526"/>
              <a:gd name="connsiteY73" fmla="*/ 835323 h 1990539"/>
              <a:gd name="connsiteX74" fmla="*/ 481507 w 967526"/>
              <a:gd name="connsiteY74" fmla="*/ 853101 h 1990539"/>
              <a:gd name="connsiteX75" fmla="*/ 481507 w 967526"/>
              <a:gd name="connsiteY75" fmla="*/ 853101 h 1990539"/>
              <a:gd name="connsiteX76" fmla="*/ 503799 w 967526"/>
              <a:gd name="connsiteY76" fmla="*/ 906416 h 1990539"/>
              <a:gd name="connsiteX77" fmla="*/ 503799 w 967526"/>
              <a:gd name="connsiteY77" fmla="*/ 906416 h 1990539"/>
              <a:gd name="connsiteX78" fmla="*/ 517174 w 967526"/>
              <a:gd name="connsiteY78" fmla="*/ 959731 h 1990539"/>
              <a:gd name="connsiteX79" fmla="*/ 570675 w 967526"/>
              <a:gd name="connsiteY79" fmla="*/ 1013047 h 1990539"/>
              <a:gd name="connsiteX80" fmla="*/ 570675 w 967526"/>
              <a:gd name="connsiteY80" fmla="*/ 1013047 h 1990539"/>
              <a:gd name="connsiteX81" fmla="*/ 597425 w 967526"/>
              <a:gd name="connsiteY81" fmla="*/ 1013047 h 1990539"/>
              <a:gd name="connsiteX82" fmla="*/ 597425 w 967526"/>
              <a:gd name="connsiteY82" fmla="*/ 1013047 h 1990539"/>
              <a:gd name="connsiteX83" fmla="*/ 606342 w 967526"/>
              <a:gd name="connsiteY83" fmla="*/ 1017487 h 1990539"/>
              <a:gd name="connsiteX84" fmla="*/ 637551 w 967526"/>
              <a:gd name="connsiteY84" fmla="*/ 1044162 h 1990539"/>
              <a:gd name="connsiteX85" fmla="*/ 637551 w 967526"/>
              <a:gd name="connsiteY85" fmla="*/ 1044162 h 1990539"/>
              <a:gd name="connsiteX86" fmla="*/ 637551 w 967526"/>
              <a:gd name="connsiteY86" fmla="*/ 1044162 h 1990539"/>
              <a:gd name="connsiteX87" fmla="*/ 637551 w 967526"/>
              <a:gd name="connsiteY87" fmla="*/ 1044162 h 1990539"/>
              <a:gd name="connsiteX88" fmla="*/ 637551 w 967526"/>
              <a:gd name="connsiteY88" fmla="*/ 1053042 h 1990539"/>
              <a:gd name="connsiteX89" fmla="*/ 637551 w 967526"/>
              <a:gd name="connsiteY89" fmla="*/ 1053042 h 1990539"/>
              <a:gd name="connsiteX90" fmla="*/ 668760 w 967526"/>
              <a:gd name="connsiteY90" fmla="*/ 1097478 h 1990539"/>
              <a:gd name="connsiteX91" fmla="*/ 668760 w 967526"/>
              <a:gd name="connsiteY91" fmla="*/ 1097478 h 1990539"/>
              <a:gd name="connsiteX92" fmla="*/ 668760 w 967526"/>
              <a:gd name="connsiteY92" fmla="*/ 1110798 h 1990539"/>
              <a:gd name="connsiteX93" fmla="*/ 668760 w 967526"/>
              <a:gd name="connsiteY93" fmla="*/ 1110798 h 1990539"/>
              <a:gd name="connsiteX94" fmla="*/ 668760 w 967526"/>
              <a:gd name="connsiteY94" fmla="*/ 1159673 h 1990539"/>
              <a:gd name="connsiteX95" fmla="*/ 668760 w 967526"/>
              <a:gd name="connsiteY95" fmla="*/ 1159673 h 1990539"/>
              <a:gd name="connsiteX96" fmla="*/ 686593 w 967526"/>
              <a:gd name="connsiteY96" fmla="*/ 1181891 h 1990539"/>
              <a:gd name="connsiteX97" fmla="*/ 686593 w 967526"/>
              <a:gd name="connsiteY97" fmla="*/ 1181891 h 1990539"/>
              <a:gd name="connsiteX98" fmla="*/ 686593 w 967526"/>
              <a:gd name="connsiteY98" fmla="*/ 1235206 h 1990539"/>
              <a:gd name="connsiteX99" fmla="*/ 686593 w 967526"/>
              <a:gd name="connsiteY99" fmla="*/ 1235206 h 1990539"/>
              <a:gd name="connsiteX100" fmla="*/ 740148 w 967526"/>
              <a:gd name="connsiteY100" fmla="*/ 1284082 h 1990539"/>
              <a:gd name="connsiteX101" fmla="*/ 740148 w 967526"/>
              <a:gd name="connsiteY101" fmla="*/ 1284082 h 1990539"/>
              <a:gd name="connsiteX102" fmla="*/ 744606 w 967526"/>
              <a:gd name="connsiteY102" fmla="*/ 1301860 h 1990539"/>
              <a:gd name="connsiteX103" fmla="*/ 744606 w 967526"/>
              <a:gd name="connsiteY103" fmla="*/ 1301860 h 1990539"/>
              <a:gd name="connsiteX104" fmla="*/ 749064 w 967526"/>
              <a:gd name="connsiteY104" fmla="*/ 1306300 h 1990539"/>
              <a:gd name="connsiteX105" fmla="*/ 749064 w 967526"/>
              <a:gd name="connsiteY105" fmla="*/ 1306300 h 1990539"/>
              <a:gd name="connsiteX106" fmla="*/ 744606 w 967526"/>
              <a:gd name="connsiteY106" fmla="*/ 1310740 h 1990539"/>
              <a:gd name="connsiteX107" fmla="*/ 717855 w 967526"/>
              <a:gd name="connsiteY107" fmla="*/ 1359615 h 1990539"/>
              <a:gd name="connsiteX108" fmla="*/ 735689 w 967526"/>
              <a:gd name="connsiteY108" fmla="*/ 1426268 h 1990539"/>
              <a:gd name="connsiteX109" fmla="*/ 798107 w 967526"/>
              <a:gd name="connsiteY109" fmla="*/ 1475144 h 1990539"/>
              <a:gd name="connsiteX110" fmla="*/ 887275 w 967526"/>
              <a:gd name="connsiteY110" fmla="*/ 1444028 h 1990539"/>
              <a:gd name="connsiteX111" fmla="*/ 887275 w 967526"/>
              <a:gd name="connsiteY111" fmla="*/ 1444028 h 1990539"/>
              <a:gd name="connsiteX112" fmla="*/ 887275 w 967526"/>
              <a:gd name="connsiteY112" fmla="*/ 1421811 h 1990539"/>
              <a:gd name="connsiteX113" fmla="*/ 887275 w 967526"/>
              <a:gd name="connsiteY113" fmla="*/ 1421811 h 1990539"/>
              <a:gd name="connsiteX114" fmla="*/ 900650 w 967526"/>
              <a:gd name="connsiteY114" fmla="*/ 1421811 h 1990539"/>
              <a:gd name="connsiteX115" fmla="*/ 900650 w 967526"/>
              <a:gd name="connsiteY115" fmla="*/ 1421811 h 1990539"/>
              <a:gd name="connsiteX116" fmla="*/ 918484 w 967526"/>
              <a:gd name="connsiteY116" fmla="*/ 1408491 h 1990539"/>
              <a:gd name="connsiteX117" fmla="*/ 918484 w 967526"/>
              <a:gd name="connsiteY117" fmla="*/ 1408491 h 1990539"/>
              <a:gd name="connsiteX118" fmla="*/ 945234 w 967526"/>
              <a:gd name="connsiteY118" fmla="*/ 1430708 h 1990539"/>
              <a:gd name="connsiteX119" fmla="*/ 945234 w 967526"/>
              <a:gd name="connsiteY119" fmla="*/ 1430708 h 1990539"/>
              <a:gd name="connsiteX120" fmla="*/ 967526 w 967526"/>
              <a:gd name="connsiteY120" fmla="*/ 1430708 h 1990539"/>
              <a:gd name="connsiteX121" fmla="*/ 967526 w 967526"/>
              <a:gd name="connsiteY121" fmla="*/ 1430708 h 1990539"/>
              <a:gd name="connsiteX122" fmla="*/ 967526 w 967526"/>
              <a:gd name="connsiteY122" fmla="*/ 1452926 h 1990539"/>
              <a:gd name="connsiteX123" fmla="*/ 967526 w 967526"/>
              <a:gd name="connsiteY123" fmla="*/ 1452926 h 1990539"/>
              <a:gd name="connsiteX124" fmla="*/ 954151 w 967526"/>
              <a:gd name="connsiteY124" fmla="*/ 1506242 h 1990539"/>
              <a:gd name="connsiteX125" fmla="*/ 954151 w 967526"/>
              <a:gd name="connsiteY125" fmla="*/ 1506242 h 1990539"/>
              <a:gd name="connsiteX126" fmla="*/ 967526 w 967526"/>
              <a:gd name="connsiteY126" fmla="*/ 1532899 h 1990539"/>
              <a:gd name="connsiteX127" fmla="*/ 967526 w 967526"/>
              <a:gd name="connsiteY127" fmla="*/ 1532899 h 1990539"/>
              <a:gd name="connsiteX128" fmla="*/ 940776 w 967526"/>
              <a:gd name="connsiteY128" fmla="*/ 1537339 h 1990539"/>
              <a:gd name="connsiteX129" fmla="*/ 896192 w 967526"/>
              <a:gd name="connsiteY129" fmla="*/ 1608433 h 1990539"/>
              <a:gd name="connsiteX130" fmla="*/ 896192 w 967526"/>
              <a:gd name="connsiteY130" fmla="*/ 1608433 h 1990539"/>
              <a:gd name="connsiteX131" fmla="*/ 896192 w 967526"/>
              <a:gd name="connsiteY131" fmla="*/ 1612873 h 1990539"/>
              <a:gd name="connsiteX132" fmla="*/ 896192 w 967526"/>
              <a:gd name="connsiteY132" fmla="*/ 1612873 h 1990539"/>
              <a:gd name="connsiteX133" fmla="*/ 887275 w 967526"/>
              <a:gd name="connsiteY133" fmla="*/ 1612873 h 1990539"/>
              <a:gd name="connsiteX134" fmla="*/ 784732 w 967526"/>
              <a:gd name="connsiteY134" fmla="*/ 1688406 h 1990539"/>
              <a:gd name="connsiteX135" fmla="*/ 784732 w 967526"/>
              <a:gd name="connsiteY135" fmla="*/ 1688406 h 1990539"/>
              <a:gd name="connsiteX136" fmla="*/ 811482 w 967526"/>
              <a:gd name="connsiteY136" fmla="*/ 1701726 h 1990539"/>
              <a:gd name="connsiteX137" fmla="*/ 811482 w 967526"/>
              <a:gd name="connsiteY137" fmla="*/ 1701726 h 1990539"/>
              <a:gd name="connsiteX138" fmla="*/ 780273 w 967526"/>
              <a:gd name="connsiteY138" fmla="*/ 1728384 h 1990539"/>
              <a:gd name="connsiteX139" fmla="*/ 838232 w 967526"/>
              <a:gd name="connsiteY139" fmla="*/ 1826135 h 1990539"/>
              <a:gd name="connsiteX140" fmla="*/ 838232 w 967526"/>
              <a:gd name="connsiteY140" fmla="*/ 1826135 h 1990539"/>
              <a:gd name="connsiteX141" fmla="*/ 882816 w 967526"/>
              <a:gd name="connsiteY141" fmla="*/ 1812814 h 1990539"/>
              <a:gd name="connsiteX142" fmla="*/ 882816 w 967526"/>
              <a:gd name="connsiteY142" fmla="*/ 1812814 h 1990539"/>
              <a:gd name="connsiteX143" fmla="*/ 887275 w 967526"/>
              <a:gd name="connsiteY143" fmla="*/ 1817254 h 1990539"/>
              <a:gd name="connsiteX144" fmla="*/ 887275 w 967526"/>
              <a:gd name="connsiteY144" fmla="*/ 1817254 h 1990539"/>
              <a:gd name="connsiteX145" fmla="*/ 887275 w 967526"/>
              <a:gd name="connsiteY145" fmla="*/ 1835032 h 1990539"/>
              <a:gd name="connsiteX146" fmla="*/ 887275 w 967526"/>
              <a:gd name="connsiteY146" fmla="*/ 1835032 h 1990539"/>
              <a:gd name="connsiteX147" fmla="*/ 820399 w 967526"/>
              <a:gd name="connsiteY147" fmla="*/ 1826135 h 1990539"/>
              <a:gd name="connsiteX148" fmla="*/ 820399 w 967526"/>
              <a:gd name="connsiteY148" fmla="*/ 1826135 h 1990539"/>
              <a:gd name="connsiteX149" fmla="*/ 820399 w 967526"/>
              <a:gd name="connsiteY149" fmla="*/ 1866130 h 1990539"/>
              <a:gd name="connsiteX150" fmla="*/ 820399 w 967526"/>
              <a:gd name="connsiteY150" fmla="*/ 1866130 h 1990539"/>
              <a:gd name="connsiteX151" fmla="*/ 798107 w 967526"/>
              <a:gd name="connsiteY151" fmla="*/ 1870570 h 1990539"/>
              <a:gd name="connsiteX152" fmla="*/ 798107 w 967526"/>
              <a:gd name="connsiteY152" fmla="*/ 1870570 h 1990539"/>
              <a:gd name="connsiteX153" fmla="*/ 789190 w 967526"/>
              <a:gd name="connsiteY153" fmla="*/ 1857250 h 1990539"/>
              <a:gd name="connsiteX154" fmla="*/ 722314 w 967526"/>
              <a:gd name="connsiteY154" fmla="*/ 1857250 h 1990539"/>
              <a:gd name="connsiteX155" fmla="*/ 722314 w 967526"/>
              <a:gd name="connsiteY155" fmla="*/ 1857250 h 1990539"/>
              <a:gd name="connsiteX156" fmla="*/ 700022 w 967526"/>
              <a:gd name="connsiteY156" fmla="*/ 1875010 h 1990539"/>
              <a:gd name="connsiteX157" fmla="*/ 700022 w 967526"/>
              <a:gd name="connsiteY157" fmla="*/ 1875010 h 1990539"/>
              <a:gd name="connsiteX158" fmla="*/ 664301 w 967526"/>
              <a:gd name="connsiteY158" fmla="*/ 1875010 h 1990539"/>
              <a:gd name="connsiteX159" fmla="*/ 664301 w 967526"/>
              <a:gd name="connsiteY159" fmla="*/ 1875010 h 1990539"/>
              <a:gd name="connsiteX160" fmla="*/ 650926 w 967526"/>
              <a:gd name="connsiteY160" fmla="*/ 1852792 h 1990539"/>
              <a:gd name="connsiteX161" fmla="*/ 512716 w 967526"/>
              <a:gd name="connsiteY161" fmla="*/ 1843912 h 1990539"/>
              <a:gd name="connsiteX162" fmla="*/ 512716 w 967526"/>
              <a:gd name="connsiteY162" fmla="*/ 1843912 h 1990539"/>
              <a:gd name="connsiteX163" fmla="*/ 512716 w 967526"/>
              <a:gd name="connsiteY163" fmla="*/ 1888348 h 1990539"/>
              <a:gd name="connsiteX164" fmla="*/ 512716 w 967526"/>
              <a:gd name="connsiteY164" fmla="*/ 1888348 h 1990539"/>
              <a:gd name="connsiteX165" fmla="*/ 468132 w 967526"/>
              <a:gd name="connsiteY165" fmla="*/ 1870570 h 1990539"/>
              <a:gd name="connsiteX166" fmla="*/ 468132 w 967526"/>
              <a:gd name="connsiteY166" fmla="*/ 1870570 h 1990539"/>
              <a:gd name="connsiteX167" fmla="*/ 454756 w 967526"/>
              <a:gd name="connsiteY167" fmla="*/ 1906108 h 1990539"/>
              <a:gd name="connsiteX168" fmla="*/ 454756 w 967526"/>
              <a:gd name="connsiteY168" fmla="*/ 1906108 h 1990539"/>
              <a:gd name="connsiteX169" fmla="*/ 405714 w 967526"/>
              <a:gd name="connsiteY169" fmla="*/ 1915005 h 1990539"/>
              <a:gd name="connsiteX170" fmla="*/ 405714 w 967526"/>
              <a:gd name="connsiteY170" fmla="*/ 1915005 h 1990539"/>
              <a:gd name="connsiteX171" fmla="*/ 356672 w 967526"/>
              <a:gd name="connsiteY171" fmla="*/ 1892788 h 1990539"/>
              <a:gd name="connsiteX172" fmla="*/ 280879 w 967526"/>
              <a:gd name="connsiteY172" fmla="*/ 1897228 h 1990539"/>
              <a:gd name="connsiteX173" fmla="*/ 280879 w 967526"/>
              <a:gd name="connsiteY173" fmla="*/ 1897228 h 1990539"/>
              <a:gd name="connsiteX174" fmla="*/ 245211 w 967526"/>
              <a:gd name="connsiteY174" fmla="*/ 1919446 h 1990539"/>
              <a:gd name="connsiteX175" fmla="*/ 245211 w 967526"/>
              <a:gd name="connsiteY175" fmla="*/ 1919446 h 1990539"/>
              <a:gd name="connsiteX176" fmla="*/ 173877 w 967526"/>
              <a:gd name="connsiteY176" fmla="*/ 1919446 h 1990539"/>
              <a:gd name="connsiteX177" fmla="*/ 173877 w 967526"/>
              <a:gd name="connsiteY177" fmla="*/ 1919446 h 1990539"/>
              <a:gd name="connsiteX178" fmla="*/ 169419 w 967526"/>
              <a:gd name="connsiteY178" fmla="*/ 1990539 h 1990539"/>
              <a:gd name="connsiteX179" fmla="*/ 169419 w 967526"/>
              <a:gd name="connsiteY179" fmla="*/ 1990539 h 1990539"/>
              <a:gd name="connsiteX180" fmla="*/ 120376 w 967526"/>
              <a:gd name="connsiteY180" fmla="*/ 1959441 h 1990539"/>
              <a:gd name="connsiteX181" fmla="*/ 120376 w 967526"/>
              <a:gd name="connsiteY181" fmla="*/ 1959441 h 1990539"/>
              <a:gd name="connsiteX182" fmla="*/ 75792 w 967526"/>
              <a:gd name="connsiteY182" fmla="*/ 1981641 h 1990539"/>
              <a:gd name="connsiteX183" fmla="*/ 75792 w 967526"/>
              <a:gd name="connsiteY183" fmla="*/ 1981641 h 1990539"/>
              <a:gd name="connsiteX184" fmla="*/ 111460 w 967526"/>
              <a:gd name="connsiteY184" fmla="*/ 1954983 h 1990539"/>
              <a:gd name="connsiteX185" fmla="*/ 111460 w 967526"/>
              <a:gd name="connsiteY185" fmla="*/ 1954983 h 1990539"/>
              <a:gd name="connsiteX186" fmla="*/ 124835 w 967526"/>
              <a:gd name="connsiteY186" fmla="*/ 1910565 h 1990539"/>
              <a:gd name="connsiteX187" fmla="*/ 124835 w 967526"/>
              <a:gd name="connsiteY187" fmla="*/ 1910565 h 1990539"/>
              <a:gd name="connsiteX188" fmla="*/ 138210 w 967526"/>
              <a:gd name="connsiteY188" fmla="*/ 1906108 h 1990539"/>
              <a:gd name="connsiteX189" fmla="*/ 138210 w 967526"/>
              <a:gd name="connsiteY189" fmla="*/ 1906108 h 1990539"/>
              <a:gd name="connsiteX190" fmla="*/ 156043 w 967526"/>
              <a:gd name="connsiteY190" fmla="*/ 1883908 h 1990539"/>
              <a:gd name="connsiteX191" fmla="*/ 156043 w 967526"/>
              <a:gd name="connsiteY191" fmla="*/ 1883908 h 1990539"/>
              <a:gd name="connsiteX192" fmla="*/ 196169 w 967526"/>
              <a:gd name="connsiteY192" fmla="*/ 1857250 h 1990539"/>
              <a:gd name="connsiteX193" fmla="*/ 196169 w 967526"/>
              <a:gd name="connsiteY193" fmla="*/ 1857250 h 1990539"/>
              <a:gd name="connsiteX194" fmla="*/ 214003 w 967526"/>
              <a:gd name="connsiteY194" fmla="*/ 1852792 h 1990539"/>
              <a:gd name="connsiteX195" fmla="*/ 214003 w 967526"/>
              <a:gd name="connsiteY195" fmla="*/ 1852792 h 1990539"/>
              <a:gd name="connsiteX196" fmla="*/ 258587 w 967526"/>
              <a:gd name="connsiteY196" fmla="*/ 1861690 h 1990539"/>
              <a:gd name="connsiteX197" fmla="*/ 329921 w 967526"/>
              <a:gd name="connsiteY197" fmla="*/ 1852792 h 1990539"/>
              <a:gd name="connsiteX198" fmla="*/ 329921 w 967526"/>
              <a:gd name="connsiteY198" fmla="*/ 1852792 h 1990539"/>
              <a:gd name="connsiteX199" fmla="*/ 361130 w 967526"/>
              <a:gd name="connsiteY199" fmla="*/ 1803917 h 1990539"/>
              <a:gd name="connsiteX200" fmla="*/ 361130 w 967526"/>
              <a:gd name="connsiteY200" fmla="*/ 1803917 h 1990539"/>
              <a:gd name="connsiteX201" fmla="*/ 405714 w 967526"/>
              <a:gd name="connsiteY201" fmla="*/ 1759499 h 1990539"/>
              <a:gd name="connsiteX202" fmla="*/ 374505 w 967526"/>
              <a:gd name="connsiteY202" fmla="*/ 1666188 h 1990539"/>
              <a:gd name="connsiteX203" fmla="*/ 374505 w 967526"/>
              <a:gd name="connsiteY203" fmla="*/ 1666188 h 1990539"/>
              <a:gd name="connsiteX204" fmla="*/ 298712 w 967526"/>
              <a:gd name="connsiteY204" fmla="*/ 1683966 h 1990539"/>
              <a:gd name="connsiteX205" fmla="*/ 298712 w 967526"/>
              <a:gd name="connsiteY205" fmla="*/ 1683966 h 1990539"/>
              <a:gd name="connsiteX206" fmla="*/ 214003 w 967526"/>
              <a:gd name="connsiteY206" fmla="*/ 1683966 h 1990539"/>
              <a:gd name="connsiteX207" fmla="*/ 214003 w 967526"/>
              <a:gd name="connsiteY207" fmla="*/ 1683966 h 1990539"/>
              <a:gd name="connsiteX208" fmla="*/ 200628 w 967526"/>
              <a:gd name="connsiteY208" fmla="*/ 1675068 h 1990539"/>
              <a:gd name="connsiteX209" fmla="*/ 200628 w 967526"/>
              <a:gd name="connsiteY209" fmla="*/ 1675068 h 1990539"/>
              <a:gd name="connsiteX210" fmla="*/ 209544 w 967526"/>
              <a:gd name="connsiteY210" fmla="*/ 1666188 h 1990539"/>
              <a:gd name="connsiteX211" fmla="*/ 209544 w 967526"/>
              <a:gd name="connsiteY211" fmla="*/ 1666188 h 1990539"/>
              <a:gd name="connsiteX212" fmla="*/ 182794 w 967526"/>
              <a:gd name="connsiteY212" fmla="*/ 1657308 h 1990539"/>
              <a:gd name="connsiteX213" fmla="*/ 182794 w 967526"/>
              <a:gd name="connsiteY213" fmla="*/ 1657308 h 1990539"/>
              <a:gd name="connsiteX214" fmla="*/ 173877 w 967526"/>
              <a:gd name="connsiteY214" fmla="*/ 1648410 h 1990539"/>
              <a:gd name="connsiteX215" fmla="*/ 173877 w 967526"/>
              <a:gd name="connsiteY215" fmla="*/ 1648410 h 1990539"/>
              <a:gd name="connsiteX216" fmla="*/ 164960 w 967526"/>
              <a:gd name="connsiteY216" fmla="*/ 1652868 h 1990539"/>
              <a:gd name="connsiteX217" fmla="*/ 164960 w 967526"/>
              <a:gd name="connsiteY217" fmla="*/ 1652868 h 1990539"/>
              <a:gd name="connsiteX218" fmla="*/ 107001 w 967526"/>
              <a:gd name="connsiteY218" fmla="*/ 1635090 h 1990539"/>
              <a:gd name="connsiteX219" fmla="*/ 107001 w 967526"/>
              <a:gd name="connsiteY219" fmla="*/ 1635090 h 1990539"/>
              <a:gd name="connsiteX220" fmla="*/ 129293 w 967526"/>
              <a:gd name="connsiteY220" fmla="*/ 1630650 h 1990539"/>
              <a:gd name="connsiteX221" fmla="*/ 129293 w 967526"/>
              <a:gd name="connsiteY221" fmla="*/ 1630650 h 1990539"/>
              <a:gd name="connsiteX222" fmla="*/ 133751 w 967526"/>
              <a:gd name="connsiteY222" fmla="*/ 1603993 h 1990539"/>
              <a:gd name="connsiteX223" fmla="*/ 133751 w 967526"/>
              <a:gd name="connsiteY223" fmla="*/ 1603993 h 1990539"/>
              <a:gd name="connsiteX224" fmla="*/ 164960 w 967526"/>
              <a:gd name="connsiteY224" fmla="*/ 1590655 h 1990539"/>
              <a:gd name="connsiteX225" fmla="*/ 214003 w 967526"/>
              <a:gd name="connsiteY225" fmla="*/ 1515122 h 1990539"/>
              <a:gd name="connsiteX226" fmla="*/ 214003 w 967526"/>
              <a:gd name="connsiteY226" fmla="*/ 1515122 h 1990539"/>
              <a:gd name="connsiteX227" fmla="*/ 191711 w 967526"/>
              <a:gd name="connsiteY227" fmla="*/ 1457366 h 1990539"/>
              <a:gd name="connsiteX228" fmla="*/ 191711 w 967526"/>
              <a:gd name="connsiteY228" fmla="*/ 1457366 h 1990539"/>
              <a:gd name="connsiteX229" fmla="*/ 200628 w 967526"/>
              <a:gd name="connsiteY229" fmla="*/ 1386273 h 1990539"/>
              <a:gd name="connsiteX230" fmla="*/ 200628 w 967526"/>
              <a:gd name="connsiteY230" fmla="*/ 1386273 h 1990539"/>
              <a:gd name="connsiteX231" fmla="*/ 169419 w 967526"/>
              <a:gd name="connsiteY231" fmla="*/ 1355175 h 1990539"/>
              <a:gd name="connsiteX232" fmla="*/ 169419 w 967526"/>
              <a:gd name="connsiteY232" fmla="*/ 1355175 h 1990539"/>
              <a:gd name="connsiteX233" fmla="*/ 164960 w 967526"/>
              <a:gd name="connsiteY233" fmla="*/ 1341837 h 1990539"/>
              <a:gd name="connsiteX234" fmla="*/ 164960 w 967526"/>
              <a:gd name="connsiteY234" fmla="*/ 1341837 h 1990539"/>
              <a:gd name="connsiteX235" fmla="*/ 178336 w 967526"/>
              <a:gd name="connsiteY235" fmla="*/ 1332957 h 1990539"/>
              <a:gd name="connsiteX236" fmla="*/ 178336 w 967526"/>
              <a:gd name="connsiteY236" fmla="*/ 1332957 h 1990539"/>
              <a:gd name="connsiteX237" fmla="*/ 240753 w 967526"/>
              <a:gd name="connsiteY237" fmla="*/ 1359615 h 1990539"/>
              <a:gd name="connsiteX238" fmla="*/ 240753 w 967526"/>
              <a:gd name="connsiteY238" fmla="*/ 1359615 h 1990539"/>
              <a:gd name="connsiteX239" fmla="*/ 254128 w 967526"/>
              <a:gd name="connsiteY239" fmla="*/ 1341837 h 1990539"/>
              <a:gd name="connsiteX240" fmla="*/ 254128 w 967526"/>
              <a:gd name="connsiteY240" fmla="*/ 1341837 h 1990539"/>
              <a:gd name="connsiteX241" fmla="*/ 316546 w 967526"/>
              <a:gd name="connsiteY241" fmla="*/ 1372935 h 1990539"/>
              <a:gd name="connsiteX242" fmla="*/ 316546 w 967526"/>
              <a:gd name="connsiteY242" fmla="*/ 1372935 h 1990539"/>
              <a:gd name="connsiteX243" fmla="*/ 325463 w 967526"/>
              <a:gd name="connsiteY243" fmla="*/ 1315180 h 1990539"/>
              <a:gd name="connsiteX244" fmla="*/ 325463 w 967526"/>
              <a:gd name="connsiteY244" fmla="*/ 1315180 h 1990539"/>
              <a:gd name="connsiteX245" fmla="*/ 343296 w 967526"/>
              <a:gd name="connsiteY245" fmla="*/ 1315180 h 1990539"/>
              <a:gd name="connsiteX246" fmla="*/ 356672 w 967526"/>
              <a:gd name="connsiteY246" fmla="*/ 1306300 h 1990539"/>
              <a:gd name="connsiteX247" fmla="*/ 374505 w 967526"/>
              <a:gd name="connsiteY247" fmla="*/ 1292962 h 1990539"/>
              <a:gd name="connsiteX248" fmla="*/ 374505 w 967526"/>
              <a:gd name="connsiteY248" fmla="*/ 1292962 h 1990539"/>
              <a:gd name="connsiteX249" fmla="*/ 356672 w 967526"/>
              <a:gd name="connsiteY249" fmla="*/ 1230767 h 1990539"/>
              <a:gd name="connsiteX250" fmla="*/ 356672 w 967526"/>
              <a:gd name="connsiteY250" fmla="*/ 1230767 h 1990539"/>
              <a:gd name="connsiteX251" fmla="*/ 383422 w 967526"/>
              <a:gd name="connsiteY251" fmla="*/ 1199669 h 1990539"/>
              <a:gd name="connsiteX252" fmla="*/ 383422 w 967526"/>
              <a:gd name="connsiteY252" fmla="*/ 1199669 h 1990539"/>
              <a:gd name="connsiteX253" fmla="*/ 361130 w 967526"/>
              <a:gd name="connsiteY253" fmla="*/ 1164113 h 1990539"/>
              <a:gd name="connsiteX254" fmla="*/ 361130 w 967526"/>
              <a:gd name="connsiteY254" fmla="*/ 1164113 h 1990539"/>
              <a:gd name="connsiteX255" fmla="*/ 365588 w 967526"/>
              <a:gd name="connsiteY255" fmla="*/ 1159673 h 1990539"/>
              <a:gd name="connsiteX256" fmla="*/ 383422 w 967526"/>
              <a:gd name="connsiteY256" fmla="*/ 1048602 h 1990539"/>
              <a:gd name="connsiteX257" fmla="*/ 383422 w 967526"/>
              <a:gd name="connsiteY257" fmla="*/ 1048602 h 1990539"/>
              <a:gd name="connsiteX258" fmla="*/ 303171 w 967526"/>
              <a:gd name="connsiteY258" fmla="*/ 1030825 h 1990539"/>
              <a:gd name="connsiteX259" fmla="*/ 303171 w 967526"/>
              <a:gd name="connsiteY259" fmla="*/ 1030825 h 1990539"/>
              <a:gd name="connsiteX260" fmla="*/ 280879 w 967526"/>
              <a:gd name="connsiteY260" fmla="*/ 995287 h 1990539"/>
              <a:gd name="connsiteX261" fmla="*/ 280879 w 967526"/>
              <a:gd name="connsiteY261" fmla="*/ 995287 h 1990539"/>
              <a:gd name="connsiteX262" fmla="*/ 276420 w 967526"/>
              <a:gd name="connsiteY262" fmla="*/ 968629 h 1990539"/>
              <a:gd name="connsiteX263" fmla="*/ 276420 w 967526"/>
              <a:gd name="connsiteY263" fmla="*/ 968629 h 1990539"/>
              <a:gd name="connsiteX264" fmla="*/ 316546 w 967526"/>
              <a:gd name="connsiteY264" fmla="*/ 928634 h 1990539"/>
              <a:gd name="connsiteX265" fmla="*/ 303171 w 967526"/>
              <a:gd name="connsiteY265" fmla="*/ 808665 h 1990539"/>
              <a:gd name="connsiteX266" fmla="*/ 200628 w 967526"/>
              <a:gd name="connsiteY266" fmla="*/ 826443 h 1990539"/>
              <a:gd name="connsiteX267" fmla="*/ 200628 w 967526"/>
              <a:gd name="connsiteY267" fmla="*/ 826443 h 1990539"/>
              <a:gd name="connsiteX268" fmla="*/ 187252 w 967526"/>
              <a:gd name="connsiteY268" fmla="*/ 839763 h 1990539"/>
              <a:gd name="connsiteX269" fmla="*/ 187252 w 967526"/>
              <a:gd name="connsiteY269" fmla="*/ 839763 h 1990539"/>
              <a:gd name="connsiteX270" fmla="*/ 151585 w 967526"/>
              <a:gd name="connsiteY270" fmla="*/ 839763 h 1990539"/>
              <a:gd name="connsiteX271" fmla="*/ 151585 w 967526"/>
              <a:gd name="connsiteY271" fmla="*/ 839763 h 1990539"/>
              <a:gd name="connsiteX272" fmla="*/ 147127 w 967526"/>
              <a:gd name="connsiteY272" fmla="*/ 853101 h 1990539"/>
              <a:gd name="connsiteX273" fmla="*/ 147127 w 967526"/>
              <a:gd name="connsiteY273" fmla="*/ 853101 h 1990539"/>
              <a:gd name="connsiteX274" fmla="*/ 102543 w 967526"/>
              <a:gd name="connsiteY274" fmla="*/ 822003 h 1990539"/>
              <a:gd name="connsiteX275" fmla="*/ 102543 w 967526"/>
              <a:gd name="connsiteY275" fmla="*/ 822003 h 1990539"/>
              <a:gd name="connsiteX276" fmla="*/ 133751 w 967526"/>
              <a:gd name="connsiteY276" fmla="*/ 728692 h 1990539"/>
              <a:gd name="connsiteX277" fmla="*/ 133751 w 967526"/>
              <a:gd name="connsiteY277" fmla="*/ 728692 h 1990539"/>
              <a:gd name="connsiteX278" fmla="*/ 102543 w 967526"/>
              <a:gd name="connsiteY278" fmla="*/ 715372 h 1990539"/>
              <a:gd name="connsiteX279" fmla="*/ 102543 w 967526"/>
              <a:gd name="connsiteY279" fmla="*/ 715372 h 1990539"/>
              <a:gd name="connsiteX280" fmla="*/ 89168 w 967526"/>
              <a:gd name="connsiteY280" fmla="*/ 639839 h 1990539"/>
              <a:gd name="connsiteX281" fmla="*/ 89168 w 967526"/>
              <a:gd name="connsiteY281" fmla="*/ 639839 h 1990539"/>
              <a:gd name="connsiteX282" fmla="*/ 66875 w 967526"/>
              <a:gd name="connsiteY282" fmla="*/ 604283 h 1990539"/>
              <a:gd name="connsiteX283" fmla="*/ 66875 w 967526"/>
              <a:gd name="connsiteY283" fmla="*/ 604283 h 1990539"/>
              <a:gd name="connsiteX284" fmla="*/ 93626 w 967526"/>
              <a:gd name="connsiteY284" fmla="*/ 599843 h 1990539"/>
              <a:gd name="connsiteX285" fmla="*/ 93626 w 967526"/>
              <a:gd name="connsiteY285" fmla="*/ 599843 h 1990539"/>
              <a:gd name="connsiteX286" fmla="*/ 40125 w 967526"/>
              <a:gd name="connsiteY286" fmla="*/ 488754 h 1990539"/>
              <a:gd name="connsiteX287" fmla="*/ 40125 w 967526"/>
              <a:gd name="connsiteY287" fmla="*/ 488754 h 1990539"/>
              <a:gd name="connsiteX288" fmla="*/ 53500 w 967526"/>
              <a:gd name="connsiteY288" fmla="*/ 457728 h 1990539"/>
              <a:gd name="connsiteX289" fmla="*/ 53500 w 967526"/>
              <a:gd name="connsiteY289" fmla="*/ 457728 h 1990539"/>
              <a:gd name="connsiteX290" fmla="*/ 0 w 967526"/>
              <a:gd name="connsiteY290" fmla="*/ 377666 h 1990539"/>
              <a:gd name="connsiteX291" fmla="*/ 0 w 967526"/>
              <a:gd name="connsiteY291" fmla="*/ 377666 h 1990539"/>
              <a:gd name="connsiteX292" fmla="*/ 53500 w 967526"/>
              <a:gd name="connsiteY292" fmla="*/ 324350 h 1990539"/>
              <a:gd name="connsiteX293" fmla="*/ 53500 w 967526"/>
              <a:gd name="connsiteY293" fmla="*/ 324350 h 1990539"/>
              <a:gd name="connsiteX294" fmla="*/ 13375 w 967526"/>
              <a:gd name="connsiteY294" fmla="*/ 310977 h 1990539"/>
              <a:gd name="connsiteX295" fmla="*/ 13375 w 967526"/>
              <a:gd name="connsiteY295" fmla="*/ 310977 h 1990539"/>
              <a:gd name="connsiteX296" fmla="*/ 26750 w 967526"/>
              <a:gd name="connsiteY296" fmla="*/ 222177 h 1990539"/>
              <a:gd name="connsiteX297" fmla="*/ 26750 w 967526"/>
              <a:gd name="connsiteY297" fmla="*/ 222177 h 1990539"/>
              <a:gd name="connsiteX298" fmla="*/ 4458 w 967526"/>
              <a:gd name="connsiteY298" fmla="*/ 199888 h 1990539"/>
              <a:gd name="connsiteX299" fmla="*/ 4458 w 967526"/>
              <a:gd name="connsiteY299" fmla="*/ 199888 h 1990539"/>
              <a:gd name="connsiteX300" fmla="*/ 8916 w 967526"/>
              <a:gd name="connsiteY300" fmla="*/ 182235 h 1990539"/>
              <a:gd name="connsiteX301" fmla="*/ 8916 w 967526"/>
              <a:gd name="connsiteY301" fmla="*/ 182235 h 1990539"/>
              <a:gd name="connsiteX302" fmla="*/ 66875 w 967526"/>
              <a:gd name="connsiteY302" fmla="*/ 182235 h 1990539"/>
              <a:gd name="connsiteX303" fmla="*/ 66875 w 967526"/>
              <a:gd name="connsiteY303" fmla="*/ 182235 h 1990539"/>
              <a:gd name="connsiteX304" fmla="*/ 53500 w 967526"/>
              <a:gd name="connsiteY304" fmla="*/ 115546 h 1990539"/>
              <a:gd name="connsiteX305" fmla="*/ 53500 w 967526"/>
              <a:gd name="connsiteY305" fmla="*/ 115546 h 1990539"/>
              <a:gd name="connsiteX306" fmla="*/ 84709 w 967526"/>
              <a:gd name="connsiteY306" fmla="*/ 75604 h 1990539"/>
              <a:gd name="connsiteX307" fmla="*/ 84709 w 967526"/>
              <a:gd name="connsiteY307" fmla="*/ 75604 h 1990539"/>
              <a:gd name="connsiteX308" fmla="*/ 80251 w 967526"/>
              <a:gd name="connsiteY308" fmla="*/ 66688 h 1990539"/>
              <a:gd name="connsiteX309" fmla="*/ 80251 w 967526"/>
              <a:gd name="connsiteY309" fmla="*/ 66688 h 1990539"/>
              <a:gd name="connsiteX310" fmla="*/ 89168 w 967526"/>
              <a:gd name="connsiteY310" fmla="*/ 57773 h 1990539"/>
              <a:gd name="connsiteX311" fmla="*/ 89168 w 967526"/>
              <a:gd name="connsiteY311" fmla="*/ 57773 h 1990539"/>
              <a:gd name="connsiteX312" fmla="*/ 98084 w 967526"/>
              <a:gd name="connsiteY312" fmla="*/ 8915 h 1990539"/>
              <a:gd name="connsiteX313" fmla="*/ 98084 w 967526"/>
              <a:gd name="connsiteY313" fmla="*/ 8915 h 1990539"/>
              <a:gd name="connsiteX314" fmla="*/ 111460 w 967526"/>
              <a:gd name="connsiteY314" fmla="*/ 13373 h 1990539"/>
              <a:gd name="connsiteX315" fmla="*/ 124835 w 967526"/>
              <a:gd name="connsiteY315" fmla="*/ 13373 h 1990539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  <a:cxn ang="35">
                <a:pos x="connsiteX35" y="connsiteY35"/>
              </a:cxn>
              <a:cxn ang="36">
                <a:pos x="connsiteX36" y="connsiteY36"/>
              </a:cxn>
              <a:cxn ang="37">
                <a:pos x="connsiteX37" y="connsiteY37"/>
              </a:cxn>
              <a:cxn ang="38">
                <a:pos x="connsiteX38" y="connsiteY38"/>
              </a:cxn>
              <a:cxn ang="39">
                <a:pos x="connsiteX39" y="connsiteY39"/>
              </a:cxn>
              <a:cxn ang="40">
                <a:pos x="connsiteX40" y="connsiteY40"/>
              </a:cxn>
              <a:cxn ang="41">
                <a:pos x="connsiteX41" y="connsiteY41"/>
              </a:cxn>
              <a:cxn ang="42">
                <a:pos x="connsiteX42" y="connsiteY42"/>
              </a:cxn>
              <a:cxn ang="43">
                <a:pos x="connsiteX43" y="connsiteY43"/>
              </a:cxn>
              <a:cxn ang="44">
                <a:pos x="connsiteX44" y="connsiteY44"/>
              </a:cxn>
              <a:cxn ang="45">
                <a:pos x="connsiteX45" y="connsiteY45"/>
              </a:cxn>
              <a:cxn ang="46">
                <a:pos x="connsiteX46" y="connsiteY46"/>
              </a:cxn>
              <a:cxn ang="47">
                <a:pos x="connsiteX47" y="connsiteY47"/>
              </a:cxn>
              <a:cxn ang="48">
                <a:pos x="connsiteX48" y="connsiteY48"/>
              </a:cxn>
              <a:cxn ang="49">
                <a:pos x="connsiteX49" y="connsiteY49"/>
              </a:cxn>
              <a:cxn ang="50">
                <a:pos x="connsiteX50" y="connsiteY50"/>
              </a:cxn>
              <a:cxn ang="51">
                <a:pos x="connsiteX51" y="connsiteY51"/>
              </a:cxn>
              <a:cxn ang="52">
                <a:pos x="connsiteX52" y="connsiteY52"/>
              </a:cxn>
              <a:cxn ang="53">
                <a:pos x="connsiteX53" y="connsiteY53"/>
              </a:cxn>
              <a:cxn ang="54">
                <a:pos x="connsiteX54" y="connsiteY54"/>
              </a:cxn>
              <a:cxn ang="55">
                <a:pos x="connsiteX55" y="connsiteY55"/>
              </a:cxn>
              <a:cxn ang="56">
                <a:pos x="connsiteX56" y="connsiteY56"/>
              </a:cxn>
              <a:cxn ang="57">
                <a:pos x="connsiteX57" y="connsiteY57"/>
              </a:cxn>
              <a:cxn ang="58">
                <a:pos x="connsiteX58" y="connsiteY58"/>
              </a:cxn>
              <a:cxn ang="59">
                <a:pos x="connsiteX59" y="connsiteY59"/>
              </a:cxn>
              <a:cxn ang="60">
                <a:pos x="connsiteX60" y="connsiteY60"/>
              </a:cxn>
              <a:cxn ang="61">
                <a:pos x="connsiteX61" y="connsiteY61"/>
              </a:cxn>
              <a:cxn ang="62">
                <a:pos x="connsiteX62" y="connsiteY62"/>
              </a:cxn>
              <a:cxn ang="63">
                <a:pos x="connsiteX63" y="connsiteY63"/>
              </a:cxn>
              <a:cxn ang="64">
                <a:pos x="connsiteX64" y="connsiteY64"/>
              </a:cxn>
              <a:cxn ang="65">
                <a:pos x="connsiteX65" y="connsiteY65"/>
              </a:cxn>
              <a:cxn ang="66">
                <a:pos x="connsiteX66" y="connsiteY66"/>
              </a:cxn>
              <a:cxn ang="67">
                <a:pos x="connsiteX67" y="connsiteY67"/>
              </a:cxn>
              <a:cxn ang="68">
                <a:pos x="connsiteX68" y="connsiteY68"/>
              </a:cxn>
              <a:cxn ang="69">
                <a:pos x="connsiteX69" y="connsiteY69"/>
              </a:cxn>
              <a:cxn ang="70">
                <a:pos x="connsiteX70" y="connsiteY70"/>
              </a:cxn>
              <a:cxn ang="71">
                <a:pos x="connsiteX71" y="connsiteY71"/>
              </a:cxn>
              <a:cxn ang="72">
                <a:pos x="connsiteX72" y="connsiteY72"/>
              </a:cxn>
              <a:cxn ang="73">
                <a:pos x="connsiteX73" y="connsiteY73"/>
              </a:cxn>
              <a:cxn ang="74">
                <a:pos x="connsiteX74" y="connsiteY74"/>
              </a:cxn>
              <a:cxn ang="75">
                <a:pos x="connsiteX75" y="connsiteY75"/>
              </a:cxn>
              <a:cxn ang="76">
                <a:pos x="connsiteX76" y="connsiteY76"/>
              </a:cxn>
              <a:cxn ang="77">
                <a:pos x="connsiteX77" y="connsiteY77"/>
              </a:cxn>
              <a:cxn ang="78">
                <a:pos x="connsiteX78" y="connsiteY78"/>
              </a:cxn>
              <a:cxn ang="79">
                <a:pos x="connsiteX79" y="connsiteY79"/>
              </a:cxn>
              <a:cxn ang="80">
                <a:pos x="connsiteX80" y="connsiteY80"/>
              </a:cxn>
              <a:cxn ang="81">
                <a:pos x="connsiteX81" y="connsiteY81"/>
              </a:cxn>
              <a:cxn ang="82">
                <a:pos x="connsiteX82" y="connsiteY82"/>
              </a:cxn>
              <a:cxn ang="83">
                <a:pos x="connsiteX83" y="connsiteY83"/>
              </a:cxn>
              <a:cxn ang="84">
                <a:pos x="connsiteX84" y="connsiteY84"/>
              </a:cxn>
              <a:cxn ang="85">
                <a:pos x="connsiteX85" y="connsiteY85"/>
              </a:cxn>
              <a:cxn ang="86">
                <a:pos x="connsiteX86" y="connsiteY86"/>
              </a:cxn>
              <a:cxn ang="87">
                <a:pos x="connsiteX87" y="connsiteY87"/>
              </a:cxn>
              <a:cxn ang="88">
                <a:pos x="connsiteX88" y="connsiteY88"/>
              </a:cxn>
              <a:cxn ang="89">
                <a:pos x="connsiteX89" y="connsiteY89"/>
              </a:cxn>
              <a:cxn ang="90">
                <a:pos x="connsiteX90" y="connsiteY90"/>
              </a:cxn>
              <a:cxn ang="91">
                <a:pos x="connsiteX91" y="connsiteY91"/>
              </a:cxn>
              <a:cxn ang="92">
                <a:pos x="connsiteX92" y="connsiteY92"/>
              </a:cxn>
              <a:cxn ang="93">
                <a:pos x="connsiteX93" y="connsiteY93"/>
              </a:cxn>
              <a:cxn ang="94">
                <a:pos x="connsiteX94" y="connsiteY94"/>
              </a:cxn>
              <a:cxn ang="95">
                <a:pos x="connsiteX95" y="connsiteY95"/>
              </a:cxn>
              <a:cxn ang="96">
                <a:pos x="connsiteX96" y="connsiteY96"/>
              </a:cxn>
              <a:cxn ang="97">
                <a:pos x="connsiteX97" y="connsiteY97"/>
              </a:cxn>
              <a:cxn ang="98">
                <a:pos x="connsiteX98" y="connsiteY98"/>
              </a:cxn>
              <a:cxn ang="99">
                <a:pos x="connsiteX99" y="connsiteY99"/>
              </a:cxn>
              <a:cxn ang="100">
                <a:pos x="connsiteX100" y="connsiteY100"/>
              </a:cxn>
              <a:cxn ang="101">
                <a:pos x="connsiteX101" y="connsiteY101"/>
              </a:cxn>
              <a:cxn ang="102">
                <a:pos x="connsiteX102" y="connsiteY102"/>
              </a:cxn>
              <a:cxn ang="103">
                <a:pos x="connsiteX103" y="connsiteY103"/>
              </a:cxn>
              <a:cxn ang="104">
                <a:pos x="connsiteX104" y="connsiteY104"/>
              </a:cxn>
              <a:cxn ang="105">
                <a:pos x="connsiteX105" y="connsiteY105"/>
              </a:cxn>
              <a:cxn ang="106">
                <a:pos x="connsiteX106" y="connsiteY106"/>
              </a:cxn>
              <a:cxn ang="107">
                <a:pos x="connsiteX107" y="connsiteY107"/>
              </a:cxn>
              <a:cxn ang="108">
                <a:pos x="connsiteX108" y="connsiteY108"/>
              </a:cxn>
              <a:cxn ang="109">
                <a:pos x="connsiteX109" y="connsiteY109"/>
              </a:cxn>
              <a:cxn ang="110">
                <a:pos x="connsiteX110" y="connsiteY110"/>
              </a:cxn>
              <a:cxn ang="111">
                <a:pos x="connsiteX111" y="connsiteY111"/>
              </a:cxn>
              <a:cxn ang="112">
                <a:pos x="connsiteX112" y="connsiteY112"/>
              </a:cxn>
              <a:cxn ang="113">
                <a:pos x="connsiteX113" y="connsiteY113"/>
              </a:cxn>
              <a:cxn ang="114">
                <a:pos x="connsiteX114" y="connsiteY114"/>
              </a:cxn>
              <a:cxn ang="115">
                <a:pos x="connsiteX115" y="connsiteY115"/>
              </a:cxn>
              <a:cxn ang="116">
                <a:pos x="connsiteX116" y="connsiteY116"/>
              </a:cxn>
              <a:cxn ang="117">
                <a:pos x="connsiteX117" y="connsiteY117"/>
              </a:cxn>
              <a:cxn ang="118">
                <a:pos x="connsiteX118" y="connsiteY118"/>
              </a:cxn>
              <a:cxn ang="119">
                <a:pos x="connsiteX119" y="connsiteY119"/>
              </a:cxn>
              <a:cxn ang="120">
                <a:pos x="connsiteX120" y="connsiteY120"/>
              </a:cxn>
              <a:cxn ang="121">
                <a:pos x="connsiteX121" y="connsiteY121"/>
              </a:cxn>
              <a:cxn ang="122">
                <a:pos x="connsiteX122" y="connsiteY122"/>
              </a:cxn>
              <a:cxn ang="123">
                <a:pos x="connsiteX123" y="connsiteY123"/>
              </a:cxn>
              <a:cxn ang="124">
                <a:pos x="connsiteX124" y="connsiteY124"/>
              </a:cxn>
              <a:cxn ang="125">
                <a:pos x="connsiteX125" y="connsiteY125"/>
              </a:cxn>
              <a:cxn ang="126">
                <a:pos x="connsiteX126" y="connsiteY126"/>
              </a:cxn>
              <a:cxn ang="127">
                <a:pos x="connsiteX127" y="connsiteY127"/>
              </a:cxn>
              <a:cxn ang="128">
                <a:pos x="connsiteX128" y="connsiteY128"/>
              </a:cxn>
              <a:cxn ang="129">
                <a:pos x="connsiteX129" y="connsiteY129"/>
              </a:cxn>
              <a:cxn ang="130">
                <a:pos x="connsiteX130" y="connsiteY130"/>
              </a:cxn>
              <a:cxn ang="131">
                <a:pos x="connsiteX131" y="connsiteY131"/>
              </a:cxn>
              <a:cxn ang="132">
                <a:pos x="connsiteX132" y="connsiteY132"/>
              </a:cxn>
              <a:cxn ang="133">
                <a:pos x="connsiteX133" y="connsiteY133"/>
              </a:cxn>
              <a:cxn ang="134">
                <a:pos x="connsiteX134" y="connsiteY134"/>
              </a:cxn>
              <a:cxn ang="135">
                <a:pos x="connsiteX135" y="connsiteY135"/>
              </a:cxn>
              <a:cxn ang="136">
                <a:pos x="connsiteX136" y="connsiteY136"/>
              </a:cxn>
              <a:cxn ang="137">
                <a:pos x="connsiteX137" y="connsiteY137"/>
              </a:cxn>
              <a:cxn ang="138">
                <a:pos x="connsiteX138" y="connsiteY138"/>
              </a:cxn>
              <a:cxn ang="139">
                <a:pos x="connsiteX139" y="connsiteY139"/>
              </a:cxn>
              <a:cxn ang="140">
                <a:pos x="connsiteX140" y="connsiteY140"/>
              </a:cxn>
              <a:cxn ang="141">
                <a:pos x="connsiteX141" y="connsiteY141"/>
              </a:cxn>
              <a:cxn ang="142">
                <a:pos x="connsiteX142" y="connsiteY142"/>
              </a:cxn>
              <a:cxn ang="143">
                <a:pos x="connsiteX143" y="connsiteY143"/>
              </a:cxn>
              <a:cxn ang="144">
                <a:pos x="connsiteX144" y="connsiteY144"/>
              </a:cxn>
              <a:cxn ang="145">
                <a:pos x="connsiteX145" y="connsiteY145"/>
              </a:cxn>
              <a:cxn ang="146">
                <a:pos x="connsiteX146" y="connsiteY146"/>
              </a:cxn>
              <a:cxn ang="147">
                <a:pos x="connsiteX147" y="connsiteY147"/>
              </a:cxn>
              <a:cxn ang="148">
                <a:pos x="connsiteX148" y="connsiteY148"/>
              </a:cxn>
              <a:cxn ang="149">
                <a:pos x="connsiteX149" y="connsiteY149"/>
              </a:cxn>
              <a:cxn ang="150">
                <a:pos x="connsiteX150" y="connsiteY150"/>
              </a:cxn>
              <a:cxn ang="151">
                <a:pos x="connsiteX151" y="connsiteY151"/>
              </a:cxn>
              <a:cxn ang="152">
                <a:pos x="connsiteX152" y="connsiteY152"/>
              </a:cxn>
              <a:cxn ang="153">
                <a:pos x="connsiteX153" y="connsiteY153"/>
              </a:cxn>
              <a:cxn ang="154">
                <a:pos x="connsiteX154" y="connsiteY154"/>
              </a:cxn>
              <a:cxn ang="155">
                <a:pos x="connsiteX155" y="connsiteY155"/>
              </a:cxn>
              <a:cxn ang="156">
                <a:pos x="connsiteX156" y="connsiteY156"/>
              </a:cxn>
              <a:cxn ang="157">
                <a:pos x="connsiteX157" y="connsiteY157"/>
              </a:cxn>
              <a:cxn ang="158">
                <a:pos x="connsiteX158" y="connsiteY158"/>
              </a:cxn>
              <a:cxn ang="159">
                <a:pos x="connsiteX159" y="connsiteY159"/>
              </a:cxn>
              <a:cxn ang="160">
                <a:pos x="connsiteX160" y="connsiteY160"/>
              </a:cxn>
              <a:cxn ang="161">
                <a:pos x="connsiteX161" y="connsiteY161"/>
              </a:cxn>
              <a:cxn ang="162">
                <a:pos x="connsiteX162" y="connsiteY162"/>
              </a:cxn>
              <a:cxn ang="163">
                <a:pos x="connsiteX163" y="connsiteY163"/>
              </a:cxn>
              <a:cxn ang="164">
                <a:pos x="connsiteX164" y="connsiteY164"/>
              </a:cxn>
              <a:cxn ang="165">
                <a:pos x="connsiteX165" y="connsiteY165"/>
              </a:cxn>
              <a:cxn ang="166">
                <a:pos x="connsiteX166" y="connsiteY166"/>
              </a:cxn>
              <a:cxn ang="167">
                <a:pos x="connsiteX167" y="connsiteY167"/>
              </a:cxn>
              <a:cxn ang="168">
                <a:pos x="connsiteX168" y="connsiteY168"/>
              </a:cxn>
              <a:cxn ang="169">
                <a:pos x="connsiteX169" y="connsiteY169"/>
              </a:cxn>
              <a:cxn ang="170">
                <a:pos x="connsiteX170" y="connsiteY170"/>
              </a:cxn>
              <a:cxn ang="171">
                <a:pos x="connsiteX171" y="connsiteY171"/>
              </a:cxn>
              <a:cxn ang="172">
                <a:pos x="connsiteX172" y="connsiteY172"/>
              </a:cxn>
              <a:cxn ang="173">
                <a:pos x="connsiteX173" y="connsiteY173"/>
              </a:cxn>
              <a:cxn ang="174">
                <a:pos x="connsiteX174" y="connsiteY174"/>
              </a:cxn>
              <a:cxn ang="175">
                <a:pos x="connsiteX175" y="connsiteY175"/>
              </a:cxn>
              <a:cxn ang="176">
                <a:pos x="connsiteX176" y="connsiteY176"/>
              </a:cxn>
              <a:cxn ang="177">
                <a:pos x="connsiteX177" y="connsiteY177"/>
              </a:cxn>
              <a:cxn ang="178">
                <a:pos x="connsiteX178" y="connsiteY178"/>
              </a:cxn>
              <a:cxn ang="179">
                <a:pos x="connsiteX179" y="connsiteY179"/>
              </a:cxn>
              <a:cxn ang="180">
                <a:pos x="connsiteX180" y="connsiteY180"/>
              </a:cxn>
              <a:cxn ang="181">
                <a:pos x="connsiteX181" y="connsiteY181"/>
              </a:cxn>
              <a:cxn ang="182">
                <a:pos x="connsiteX182" y="connsiteY182"/>
              </a:cxn>
              <a:cxn ang="183">
                <a:pos x="connsiteX183" y="connsiteY183"/>
              </a:cxn>
              <a:cxn ang="184">
                <a:pos x="connsiteX184" y="connsiteY184"/>
              </a:cxn>
              <a:cxn ang="185">
                <a:pos x="connsiteX185" y="connsiteY185"/>
              </a:cxn>
              <a:cxn ang="186">
                <a:pos x="connsiteX186" y="connsiteY186"/>
              </a:cxn>
              <a:cxn ang="187">
                <a:pos x="connsiteX187" y="connsiteY187"/>
              </a:cxn>
              <a:cxn ang="188">
                <a:pos x="connsiteX188" y="connsiteY188"/>
              </a:cxn>
              <a:cxn ang="189">
                <a:pos x="connsiteX189" y="connsiteY189"/>
              </a:cxn>
              <a:cxn ang="190">
                <a:pos x="connsiteX190" y="connsiteY190"/>
              </a:cxn>
              <a:cxn ang="191">
                <a:pos x="connsiteX191" y="connsiteY191"/>
              </a:cxn>
              <a:cxn ang="192">
                <a:pos x="connsiteX192" y="connsiteY192"/>
              </a:cxn>
              <a:cxn ang="193">
                <a:pos x="connsiteX193" y="connsiteY193"/>
              </a:cxn>
              <a:cxn ang="194">
                <a:pos x="connsiteX194" y="connsiteY194"/>
              </a:cxn>
              <a:cxn ang="195">
                <a:pos x="connsiteX195" y="connsiteY195"/>
              </a:cxn>
              <a:cxn ang="196">
                <a:pos x="connsiteX196" y="connsiteY196"/>
              </a:cxn>
              <a:cxn ang="197">
                <a:pos x="connsiteX197" y="connsiteY197"/>
              </a:cxn>
              <a:cxn ang="198">
                <a:pos x="connsiteX198" y="connsiteY198"/>
              </a:cxn>
              <a:cxn ang="199">
                <a:pos x="connsiteX199" y="connsiteY199"/>
              </a:cxn>
              <a:cxn ang="200">
                <a:pos x="connsiteX200" y="connsiteY200"/>
              </a:cxn>
              <a:cxn ang="201">
                <a:pos x="connsiteX201" y="connsiteY201"/>
              </a:cxn>
              <a:cxn ang="202">
                <a:pos x="connsiteX202" y="connsiteY202"/>
              </a:cxn>
              <a:cxn ang="203">
                <a:pos x="connsiteX203" y="connsiteY203"/>
              </a:cxn>
              <a:cxn ang="204">
                <a:pos x="connsiteX204" y="connsiteY204"/>
              </a:cxn>
              <a:cxn ang="205">
                <a:pos x="connsiteX205" y="connsiteY205"/>
              </a:cxn>
              <a:cxn ang="206">
                <a:pos x="connsiteX206" y="connsiteY206"/>
              </a:cxn>
              <a:cxn ang="207">
                <a:pos x="connsiteX207" y="connsiteY207"/>
              </a:cxn>
              <a:cxn ang="208">
                <a:pos x="connsiteX208" y="connsiteY208"/>
              </a:cxn>
              <a:cxn ang="209">
                <a:pos x="connsiteX209" y="connsiteY209"/>
              </a:cxn>
              <a:cxn ang="210">
                <a:pos x="connsiteX210" y="connsiteY210"/>
              </a:cxn>
              <a:cxn ang="211">
                <a:pos x="connsiteX211" y="connsiteY211"/>
              </a:cxn>
              <a:cxn ang="212">
                <a:pos x="connsiteX212" y="connsiteY212"/>
              </a:cxn>
              <a:cxn ang="213">
                <a:pos x="connsiteX213" y="connsiteY213"/>
              </a:cxn>
              <a:cxn ang="214">
                <a:pos x="connsiteX214" y="connsiteY214"/>
              </a:cxn>
              <a:cxn ang="215">
                <a:pos x="connsiteX215" y="connsiteY215"/>
              </a:cxn>
              <a:cxn ang="216">
                <a:pos x="connsiteX216" y="connsiteY216"/>
              </a:cxn>
              <a:cxn ang="217">
                <a:pos x="connsiteX217" y="connsiteY217"/>
              </a:cxn>
              <a:cxn ang="218">
                <a:pos x="connsiteX218" y="connsiteY218"/>
              </a:cxn>
              <a:cxn ang="219">
                <a:pos x="connsiteX219" y="connsiteY219"/>
              </a:cxn>
              <a:cxn ang="220">
                <a:pos x="connsiteX220" y="connsiteY220"/>
              </a:cxn>
              <a:cxn ang="221">
                <a:pos x="connsiteX221" y="connsiteY221"/>
              </a:cxn>
              <a:cxn ang="222">
                <a:pos x="connsiteX222" y="connsiteY222"/>
              </a:cxn>
              <a:cxn ang="223">
                <a:pos x="connsiteX223" y="connsiteY223"/>
              </a:cxn>
              <a:cxn ang="224">
                <a:pos x="connsiteX224" y="connsiteY224"/>
              </a:cxn>
              <a:cxn ang="225">
                <a:pos x="connsiteX225" y="connsiteY225"/>
              </a:cxn>
              <a:cxn ang="226">
                <a:pos x="connsiteX226" y="connsiteY226"/>
              </a:cxn>
              <a:cxn ang="227">
                <a:pos x="connsiteX227" y="connsiteY227"/>
              </a:cxn>
              <a:cxn ang="228">
                <a:pos x="connsiteX228" y="connsiteY228"/>
              </a:cxn>
              <a:cxn ang="229">
                <a:pos x="connsiteX229" y="connsiteY229"/>
              </a:cxn>
              <a:cxn ang="230">
                <a:pos x="connsiteX230" y="connsiteY230"/>
              </a:cxn>
              <a:cxn ang="231">
                <a:pos x="connsiteX231" y="connsiteY231"/>
              </a:cxn>
              <a:cxn ang="232">
                <a:pos x="connsiteX232" y="connsiteY232"/>
              </a:cxn>
              <a:cxn ang="233">
                <a:pos x="connsiteX233" y="connsiteY233"/>
              </a:cxn>
              <a:cxn ang="234">
                <a:pos x="connsiteX234" y="connsiteY234"/>
              </a:cxn>
              <a:cxn ang="235">
                <a:pos x="connsiteX235" y="connsiteY235"/>
              </a:cxn>
              <a:cxn ang="236">
                <a:pos x="connsiteX236" y="connsiteY236"/>
              </a:cxn>
              <a:cxn ang="237">
                <a:pos x="connsiteX237" y="connsiteY237"/>
              </a:cxn>
              <a:cxn ang="238">
                <a:pos x="connsiteX238" y="connsiteY238"/>
              </a:cxn>
              <a:cxn ang="239">
                <a:pos x="connsiteX239" y="connsiteY239"/>
              </a:cxn>
              <a:cxn ang="240">
                <a:pos x="connsiteX240" y="connsiteY240"/>
              </a:cxn>
              <a:cxn ang="241">
                <a:pos x="connsiteX241" y="connsiteY241"/>
              </a:cxn>
              <a:cxn ang="242">
                <a:pos x="connsiteX242" y="connsiteY242"/>
              </a:cxn>
              <a:cxn ang="243">
                <a:pos x="connsiteX243" y="connsiteY243"/>
              </a:cxn>
              <a:cxn ang="244">
                <a:pos x="connsiteX244" y="connsiteY244"/>
              </a:cxn>
              <a:cxn ang="245">
                <a:pos x="connsiteX245" y="connsiteY245"/>
              </a:cxn>
              <a:cxn ang="246">
                <a:pos x="connsiteX246" y="connsiteY246"/>
              </a:cxn>
              <a:cxn ang="247">
                <a:pos x="connsiteX247" y="connsiteY247"/>
              </a:cxn>
              <a:cxn ang="248">
                <a:pos x="connsiteX248" y="connsiteY248"/>
              </a:cxn>
              <a:cxn ang="249">
                <a:pos x="connsiteX249" y="connsiteY249"/>
              </a:cxn>
              <a:cxn ang="250">
                <a:pos x="connsiteX250" y="connsiteY250"/>
              </a:cxn>
              <a:cxn ang="251">
                <a:pos x="connsiteX251" y="connsiteY251"/>
              </a:cxn>
              <a:cxn ang="252">
                <a:pos x="connsiteX252" y="connsiteY252"/>
              </a:cxn>
              <a:cxn ang="253">
                <a:pos x="connsiteX253" y="connsiteY253"/>
              </a:cxn>
              <a:cxn ang="254">
                <a:pos x="connsiteX254" y="connsiteY254"/>
              </a:cxn>
              <a:cxn ang="255">
                <a:pos x="connsiteX255" y="connsiteY255"/>
              </a:cxn>
              <a:cxn ang="256">
                <a:pos x="connsiteX256" y="connsiteY256"/>
              </a:cxn>
              <a:cxn ang="257">
                <a:pos x="connsiteX257" y="connsiteY257"/>
              </a:cxn>
              <a:cxn ang="258">
                <a:pos x="connsiteX258" y="connsiteY258"/>
              </a:cxn>
              <a:cxn ang="259">
                <a:pos x="connsiteX259" y="connsiteY259"/>
              </a:cxn>
              <a:cxn ang="260">
                <a:pos x="connsiteX260" y="connsiteY260"/>
              </a:cxn>
              <a:cxn ang="261">
                <a:pos x="connsiteX261" y="connsiteY261"/>
              </a:cxn>
              <a:cxn ang="262">
                <a:pos x="connsiteX262" y="connsiteY262"/>
              </a:cxn>
              <a:cxn ang="263">
                <a:pos x="connsiteX263" y="connsiteY263"/>
              </a:cxn>
              <a:cxn ang="264">
                <a:pos x="connsiteX264" y="connsiteY264"/>
              </a:cxn>
              <a:cxn ang="265">
                <a:pos x="connsiteX265" y="connsiteY265"/>
              </a:cxn>
              <a:cxn ang="266">
                <a:pos x="connsiteX266" y="connsiteY266"/>
              </a:cxn>
              <a:cxn ang="267">
                <a:pos x="connsiteX267" y="connsiteY267"/>
              </a:cxn>
              <a:cxn ang="268">
                <a:pos x="connsiteX268" y="connsiteY268"/>
              </a:cxn>
              <a:cxn ang="269">
                <a:pos x="connsiteX269" y="connsiteY269"/>
              </a:cxn>
              <a:cxn ang="270">
                <a:pos x="connsiteX270" y="connsiteY270"/>
              </a:cxn>
              <a:cxn ang="271">
                <a:pos x="connsiteX271" y="connsiteY271"/>
              </a:cxn>
              <a:cxn ang="272">
                <a:pos x="connsiteX272" y="connsiteY272"/>
              </a:cxn>
              <a:cxn ang="273">
                <a:pos x="connsiteX273" y="connsiteY273"/>
              </a:cxn>
              <a:cxn ang="274">
                <a:pos x="connsiteX274" y="connsiteY274"/>
              </a:cxn>
              <a:cxn ang="275">
                <a:pos x="connsiteX275" y="connsiteY275"/>
              </a:cxn>
              <a:cxn ang="276">
                <a:pos x="connsiteX276" y="connsiteY276"/>
              </a:cxn>
              <a:cxn ang="277">
                <a:pos x="connsiteX277" y="connsiteY277"/>
              </a:cxn>
              <a:cxn ang="278">
                <a:pos x="connsiteX278" y="connsiteY278"/>
              </a:cxn>
              <a:cxn ang="279">
                <a:pos x="connsiteX279" y="connsiteY279"/>
              </a:cxn>
              <a:cxn ang="280">
                <a:pos x="connsiteX280" y="connsiteY280"/>
              </a:cxn>
              <a:cxn ang="281">
                <a:pos x="connsiteX281" y="connsiteY281"/>
              </a:cxn>
              <a:cxn ang="282">
                <a:pos x="connsiteX282" y="connsiteY282"/>
              </a:cxn>
              <a:cxn ang="283">
                <a:pos x="connsiteX283" y="connsiteY283"/>
              </a:cxn>
              <a:cxn ang="284">
                <a:pos x="connsiteX284" y="connsiteY284"/>
              </a:cxn>
              <a:cxn ang="285">
                <a:pos x="connsiteX285" y="connsiteY285"/>
              </a:cxn>
              <a:cxn ang="286">
                <a:pos x="connsiteX286" y="connsiteY286"/>
              </a:cxn>
              <a:cxn ang="287">
                <a:pos x="connsiteX287" y="connsiteY287"/>
              </a:cxn>
              <a:cxn ang="288">
                <a:pos x="connsiteX288" y="connsiteY288"/>
              </a:cxn>
              <a:cxn ang="289">
                <a:pos x="connsiteX289" y="connsiteY289"/>
              </a:cxn>
              <a:cxn ang="290">
                <a:pos x="connsiteX290" y="connsiteY290"/>
              </a:cxn>
              <a:cxn ang="291">
                <a:pos x="connsiteX291" y="connsiteY291"/>
              </a:cxn>
              <a:cxn ang="292">
                <a:pos x="connsiteX292" y="connsiteY292"/>
              </a:cxn>
              <a:cxn ang="293">
                <a:pos x="connsiteX293" y="connsiteY293"/>
              </a:cxn>
              <a:cxn ang="294">
                <a:pos x="connsiteX294" y="connsiteY294"/>
              </a:cxn>
              <a:cxn ang="295">
                <a:pos x="connsiteX295" y="connsiteY295"/>
              </a:cxn>
              <a:cxn ang="296">
                <a:pos x="connsiteX296" y="connsiteY296"/>
              </a:cxn>
              <a:cxn ang="297">
                <a:pos x="connsiteX297" y="connsiteY297"/>
              </a:cxn>
              <a:cxn ang="298">
                <a:pos x="connsiteX298" y="connsiteY298"/>
              </a:cxn>
              <a:cxn ang="299">
                <a:pos x="connsiteX299" y="connsiteY299"/>
              </a:cxn>
              <a:cxn ang="300">
                <a:pos x="connsiteX300" y="connsiteY300"/>
              </a:cxn>
              <a:cxn ang="301">
                <a:pos x="connsiteX301" y="connsiteY301"/>
              </a:cxn>
              <a:cxn ang="302">
                <a:pos x="connsiteX302" y="connsiteY302"/>
              </a:cxn>
              <a:cxn ang="303">
                <a:pos x="connsiteX303" y="connsiteY303"/>
              </a:cxn>
              <a:cxn ang="304">
                <a:pos x="connsiteX304" y="connsiteY304"/>
              </a:cxn>
              <a:cxn ang="305">
                <a:pos x="connsiteX305" y="connsiteY305"/>
              </a:cxn>
              <a:cxn ang="306">
                <a:pos x="connsiteX306" y="connsiteY306"/>
              </a:cxn>
              <a:cxn ang="307">
                <a:pos x="connsiteX307" y="connsiteY307"/>
              </a:cxn>
              <a:cxn ang="308">
                <a:pos x="connsiteX308" y="connsiteY308"/>
              </a:cxn>
              <a:cxn ang="309">
                <a:pos x="connsiteX309" y="connsiteY309"/>
              </a:cxn>
              <a:cxn ang="310">
                <a:pos x="connsiteX310" y="connsiteY310"/>
              </a:cxn>
              <a:cxn ang="311">
                <a:pos x="connsiteX311" y="connsiteY311"/>
              </a:cxn>
              <a:cxn ang="312">
                <a:pos x="connsiteX312" y="connsiteY312"/>
              </a:cxn>
              <a:cxn ang="313">
                <a:pos x="connsiteX313" y="connsiteY313"/>
              </a:cxn>
              <a:cxn ang="314">
                <a:pos x="connsiteX314" y="connsiteY314"/>
              </a:cxn>
              <a:cxn ang="315">
                <a:pos x="connsiteX315" y="connsiteY315"/>
              </a:cxn>
            </a:cxnLst>
            <a:rect l="l" t="t" r="r" b="b"/>
            <a:pathLst>
              <a:path w="967526" h="1990539">
                <a:moveTo>
                  <a:pt x="124835" y="13373"/>
                </a:moveTo>
                <a:lnTo>
                  <a:pt x="169419" y="4457"/>
                </a:lnTo>
                <a:lnTo>
                  <a:pt x="169419" y="4457"/>
                </a:lnTo>
                <a:lnTo>
                  <a:pt x="173877" y="0"/>
                </a:lnTo>
                <a:lnTo>
                  <a:pt x="173877" y="0"/>
                </a:lnTo>
                <a:lnTo>
                  <a:pt x="187252" y="8915"/>
                </a:lnTo>
                <a:lnTo>
                  <a:pt x="187252" y="8915"/>
                </a:lnTo>
                <a:lnTo>
                  <a:pt x="209544" y="8915"/>
                </a:lnTo>
                <a:lnTo>
                  <a:pt x="209544" y="8915"/>
                </a:lnTo>
                <a:lnTo>
                  <a:pt x="191711" y="31204"/>
                </a:lnTo>
                <a:lnTo>
                  <a:pt x="191711" y="31204"/>
                </a:lnTo>
                <a:lnTo>
                  <a:pt x="187252" y="39941"/>
                </a:lnTo>
                <a:lnTo>
                  <a:pt x="187252" y="39941"/>
                </a:lnTo>
                <a:lnTo>
                  <a:pt x="169419" y="48857"/>
                </a:lnTo>
                <a:lnTo>
                  <a:pt x="111460" y="120004"/>
                </a:lnTo>
                <a:lnTo>
                  <a:pt x="111460" y="120004"/>
                </a:lnTo>
                <a:lnTo>
                  <a:pt x="124835" y="137835"/>
                </a:lnTo>
                <a:lnTo>
                  <a:pt x="124835" y="137835"/>
                </a:lnTo>
                <a:lnTo>
                  <a:pt x="107001" y="151030"/>
                </a:lnTo>
                <a:lnTo>
                  <a:pt x="124835" y="288866"/>
                </a:lnTo>
                <a:lnTo>
                  <a:pt x="124835" y="288866"/>
                </a:lnTo>
                <a:lnTo>
                  <a:pt x="200628" y="257661"/>
                </a:lnTo>
                <a:lnTo>
                  <a:pt x="200628" y="257661"/>
                </a:lnTo>
                <a:lnTo>
                  <a:pt x="245211" y="257661"/>
                </a:lnTo>
                <a:lnTo>
                  <a:pt x="245211" y="257661"/>
                </a:lnTo>
                <a:lnTo>
                  <a:pt x="280879" y="231093"/>
                </a:lnTo>
                <a:lnTo>
                  <a:pt x="280879" y="231093"/>
                </a:lnTo>
                <a:lnTo>
                  <a:pt x="312088" y="240008"/>
                </a:lnTo>
                <a:lnTo>
                  <a:pt x="383422" y="248924"/>
                </a:lnTo>
                <a:lnTo>
                  <a:pt x="383422" y="248924"/>
                </a:lnTo>
                <a:lnTo>
                  <a:pt x="414631" y="240008"/>
                </a:lnTo>
                <a:lnTo>
                  <a:pt x="414631" y="240008"/>
                </a:lnTo>
                <a:lnTo>
                  <a:pt x="414631" y="240008"/>
                </a:lnTo>
                <a:lnTo>
                  <a:pt x="414631" y="240008"/>
                </a:lnTo>
                <a:lnTo>
                  <a:pt x="392339" y="244466"/>
                </a:lnTo>
                <a:lnTo>
                  <a:pt x="392339" y="244466"/>
                </a:lnTo>
                <a:lnTo>
                  <a:pt x="387880" y="302239"/>
                </a:lnTo>
                <a:lnTo>
                  <a:pt x="387880" y="302239"/>
                </a:lnTo>
                <a:lnTo>
                  <a:pt x="356672" y="319892"/>
                </a:lnTo>
                <a:lnTo>
                  <a:pt x="356672" y="319892"/>
                </a:lnTo>
                <a:lnTo>
                  <a:pt x="356672" y="377666"/>
                </a:lnTo>
                <a:lnTo>
                  <a:pt x="356672" y="377666"/>
                </a:lnTo>
                <a:lnTo>
                  <a:pt x="347755" y="395497"/>
                </a:lnTo>
                <a:lnTo>
                  <a:pt x="347755" y="395497"/>
                </a:lnTo>
                <a:lnTo>
                  <a:pt x="325463" y="435439"/>
                </a:lnTo>
                <a:lnTo>
                  <a:pt x="325463" y="435439"/>
                </a:lnTo>
                <a:lnTo>
                  <a:pt x="276420" y="515501"/>
                </a:lnTo>
                <a:lnTo>
                  <a:pt x="276420" y="515501"/>
                </a:lnTo>
                <a:lnTo>
                  <a:pt x="276420" y="515501"/>
                </a:lnTo>
                <a:lnTo>
                  <a:pt x="276420" y="515501"/>
                </a:lnTo>
                <a:lnTo>
                  <a:pt x="267504" y="519781"/>
                </a:lnTo>
                <a:lnTo>
                  <a:pt x="178336" y="613181"/>
                </a:lnTo>
                <a:lnTo>
                  <a:pt x="338838" y="657599"/>
                </a:lnTo>
                <a:lnTo>
                  <a:pt x="338838" y="657599"/>
                </a:lnTo>
                <a:lnTo>
                  <a:pt x="365588" y="648719"/>
                </a:lnTo>
                <a:lnTo>
                  <a:pt x="365588" y="648719"/>
                </a:lnTo>
                <a:lnTo>
                  <a:pt x="365588" y="644279"/>
                </a:lnTo>
                <a:lnTo>
                  <a:pt x="365588" y="644279"/>
                </a:lnTo>
                <a:lnTo>
                  <a:pt x="396797" y="666496"/>
                </a:lnTo>
                <a:lnTo>
                  <a:pt x="396797" y="666496"/>
                </a:lnTo>
                <a:lnTo>
                  <a:pt x="405714" y="670936"/>
                </a:lnTo>
                <a:lnTo>
                  <a:pt x="405714" y="670936"/>
                </a:lnTo>
                <a:lnTo>
                  <a:pt x="387880" y="724252"/>
                </a:lnTo>
                <a:lnTo>
                  <a:pt x="387880" y="724252"/>
                </a:lnTo>
                <a:lnTo>
                  <a:pt x="445840" y="742030"/>
                </a:lnTo>
                <a:lnTo>
                  <a:pt x="445840" y="742030"/>
                </a:lnTo>
                <a:lnTo>
                  <a:pt x="459215" y="755350"/>
                </a:lnTo>
                <a:lnTo>
                  <a:pt x="459215" y="755350"/>
                </a:lnTo>
                <a:lnTo>
                  <a:pt x="463673" y="759790"/>
                </a:lnTo>
                <a:lnTo>
                  <a:pt x="463673" y="759790"/>
                </a:lnTo>
                <a:lnTo>
                  <a:pt x="459215" y="817563"/>
                </a:lnTo>
                <a:lnTo>
                  <a:pt x="459215" y="817563"/>
                </a:lnTo>
                <a:lnTo>
                  <a:pt x="485965" y="835323"/>
                </a:lnTo>
                <a:lnTo>
                  <a:pt x="485965" y="835323"/>
                </a:lnTo>
                <a:lnTo>
                  <a:pt x="481507" y="853101"/>
                </a:lnTo>
                <a:lnTo>
                  <a:pt x="481507" y="853101"/>
                </a:lnTo>
                <a:lnTo>
                  <a:pt x="503799" y="906416"/>
                </a:lnTo>
                <a:lnTo>
                  <a:pt x="503799" y="906416"/>
                </a:lnTo>
                <a:lnTo>
                  <a:pt x="517174" y="959731"/>
                </a:lnTo>
                <a:lnTo>
                  <a:pt x="570675" y="1013047"/>
                </a:lnTo>
                <a:lnTo>
                  <a:pt x="570675" y="1013047"/>
                </a:lnTo>
                <a:lnTo>
                  <a:pt x="597425" y="1013047"/>
                </a:lnTo>
                <a:lnTo>
                  <a:pt x="597425" y="1013047"/>
                </a:lnTo>
                <a:lnTo>
                  <a:pt x="606342" y="1017487"/>
                </a:lnTo>
                <a:lnTo>
                  <a:pt x="637551" y="1044162"/>
                </a:lnTo>
                <a:lnTo>
                  <a:pt x="637551" y="1044162"/>
                </a:lnTo>
                <a:lnTo>
                  <a:pt x="637551" y="1044162"/>
                </a:lnTo>
                <a:lnTo>
                  <a:pt x="637551" y="1044162"/>
                </a:lnTo>
                <a:lnTo>
                  <a:pt x="637551" y="1053042"/>
                </a:lnTo>
                <a:lnTo>
                  <a:pt x="637551" y="1053042"/>
                </a:lnTo>
                <a:lnTo>
                  <a:pt x="668760" y="1097478"/>
                </a:lnTo>
                <a:lnTo>
                  <a:pt x="668760" y="1097478"/>
                </a:lnTo>
                <a:lnTo>
                  <a:pt x="668760" y="1110798"/>
                </a:lnTo>
                <a:lnTo>
                  <a:pt x="668760" y="1110798"/>
                </a:lnTo>
                <a:lnTo>
                  <a:pt x="668760" y="1159673"/>
                </a:lnTo>
                <a:lnTo>
                  <a:pt x="668760" y="1159673"/>
                </a:lnTo>
                <a:lnTo>
                  <a:pt x="686593" y="1181891"/>
                </a:lnTo>
                <a:lnTo>
                  <a:pt x="686593" y="1181891"/>
                </a:lnTo>
                <a:lnTo>
                  <a:pt x="686593" y="1235206"/>
                </a:lnTo>
                <a:lnTo>
                  <a:pt x="686593" y="1235206"/>
                </a:lnTo>
                <a:lnTo>
                  <a:pt x="740148" y="1284082"/>
                </a:lnTo>
                <a:lnTo>
                  <a:pt x="740148" y="1284082"/>
                </a:lnTo>
                <a:lnTo>
                  <a:pt x="744606" y="1301860"/>
                </a:lnTo>
                <a:lnTo>
                  <a:pt x="744606" y="1301860"/>
                </a:lnTo>
                <a:lnTo>
                  <a:pt x="749064" y="1306300"/>
                </a:lnTo>
                <a:lnTo>
                  <a:pt x="749064" y="1306300"/>
                </a:lnTo>
                <a:lnTo>
                  <a:pt x="744606" y="1310740"/>
                </a:lnTo>
                <a:lnTo>
                  <a:pt x="717855" y="1359615"/>
                </a:lnTo>
                <a:lnTo>
                  <a:pt x="735689" y="1426268"/>
                </a:lnTo>
                <a:lnTo>
                  <a:pt x="798107" y="1475144"/>
                </a:lnTo>
                <a:lnTo>
                  <a:pt x="887275" y="1444028"/>
                </a:lnTo>
                <a:lnTo>
                  <a:pt x="887275" y="1444028"/>
                </a:lnTo>
                <a:lnTo>
                  <a:pt x="887275" y="1421811"/>
                </a:lnTo>
                <a:lnTo>
                  <a:pt x="887275" y="1421811"/>
                </a:lnTo>
                <a:lnTo>
                  <a:pt x="900650" y="1421811"/>
                </a:lnTo>
                <a:lnTo>
                  <a:pt x="900650" y="1421811"/>
                </a:lnTo>
                <a:lnTo>
                  <a:pt x="918484" y="1408491"/>
                </a:lnTo>
                <a:lnTo>
                  <a:pt x="918484" y="1408491"/>
                </a:lnTo>
                <a:lnTo>
                  <a:pt x="945234" y="1430708"/>
                </a:lnTo>
                <a:lnTo>
                  <a:pt x="945234" y="1430708"/>
                </a:lnTo>
                <a:lnTo>
                  <a:pt x="967526" y="1430708"/>
                </a:lnTo>
                <a:lnTo>
                  <a:pt x="967526" y="1430708"/>
                </a:lnTo>
                <a:lnTo>
                  <a:pt x="967526" y="1452926"/>
                </a:lnTo>
                <a:lnTo>
                  <a:pt x="967526" y="1452926"/>
                </a:lnTo>
                <a:lnTo>
                  <a:pt x="954151" y="1506242"/>
                </a:lnTo>
                <a:lnTo>
                  <a:pt x="954151" y="1506242"/>
                </a:lnTo>
                <a:lnTo>
                  <a:pt x="967526" y="1532899"/>
                </a:lnTo>
                <a:lnTo>
                  <a:pt x="967526" y="1532899"/>
                </a:lnTo>
                <a:lnTo>
                  <a:pt x="940776" y="1537339"/>
                </a:lnTo>
                <a:lnTo>
                  <a:pt x="896192" y="1608433"/>
                </a:lnTo>
                <a:lnTo>
                  <a:pt x="896192" y="1608433"/>
                </a:lnTo>
                <a:lnTo>
                  <a:pt x="896192" y="1612873"/>
                </a:lnTo>
                <a:lnTo>
                  <a:pt x="896192" y="1612873"/>
                </a:lnTo>
                <a:lnTo>
                  <a:pt x="887275" y="1612873"/>
                </a:lnTo>
                <a:lnTo>
                  <a:pt x="784732" y="1688406"/>
                </a:lnTo>
                <a:lnTo>
                  <a:pt x="784732" y="1688406"/>
                </a:lnTo>
                <a:lnTo>
                  <a:pt x="811482" y="1701726"/>
                </a:lnTo>
                <a:lnTo>
                  <a:pt x="811482" y="1701726"/>
                </a:lnTo>
                <a:lnTo>
                  <a:pt x="780273" y="1728384"/>
                </a:lnTo>
                <a:lnTo>
                  <a:pt x="838232" y="1826135"/>
                </a:lnTo>
                <a:lnTo>
                  <a:pt x="838232" y="1826135"/>
                </a:lnTo>
                <a:lnTo>
                  <a:pt x="882816" y="1812814"/>
                </a:lnTo>
                <a:lnTo>
                  <a:pt x="882816" y="1812814"/>
                </a:lnTo>
                <a:lnTo>
                  <a:pt x="887275" y="1817254"/>
                </a:lnTo>
                <a:lnTo>
                  <a:pt x="887275" y="1817254"/>
                </a:lnTo>
                <a:lnTo>
                  <a:pt x="887275" y="1835032"/>
                </a:lnTo>
                <a:lnTo>
                  <a:pt x="887275" y="1835032"/>
                </a:lnTo>
                <a:lnTo>
                  <a:pt x="820399" y="1826135"/>
                </a:lnTo>
                <a:lnTo>
                  <a:pt x="820399" y="1826135"/>
                </a:lnTo>
                <a:lnTo>
                  <a:pt x="820399" y="1866130"/>
                </a:lnTo>
                <a:lnTo>
                  <a:pt x="820399" y="1866130"/>
                </a:lnTo>
                <a:lnTo>
                  <a:pt x="798107" y="1870570"/>
                </a:lnTo>
                <a:lnTo>
                  <a:pt x="798107" y="1870570"/>
                </a:lnTo>
                <a:lnTo>
                  <a:pt x="789190" y="1857250"/>
                </a:lnTo>
                <a:lnTo>
                  <a:pt x="722314" y="1857250"/>
                </a:lnTo>
                <a:lnTo>
                  <a:pt x="722314" y="1857250"/>
                </a:lnTo>
                <a:lnTo>
                  <a:pt x="700022" y="1875010"/>
                </a:lnTo>
                <a:lnTo>
                  <a:pt x="700022" y="1875010"/>
                </a:lnTo>
                <a:lnTo>
                  <a:pt x="664301" y="1875010"/>
                </a:lnTo>
                <a:lnTo>
                  <a:pt x="664301" y="1875010"/>
                </a:lnTo>
                <a:lnTo>
                  <a:pt x="650926" y="1852792"/>
                </a:lnTo>
                <a:lnTo>
                  <a:pt x="512716" y="1843912"/>
                </a:lnTo>
                <a:lnTo>
                  <a:pt x="512716" y="1843912"/>
                </a:lnTo>
                <a:lnTo>
                  <a:pt x="512716" y="1888348"/>
                </a:lnTo>
                <a:lnTo>
                  <a:pt x="512716" y="1888348"/>
                </a:lnTo>
                <a:lnTo>
                  <a:pt x="468132" y="1870570"/>
                </a:lnTo>
                <a:lnTo>
                  <a:pt x="468132" y="1870570"/>
                </a:lnTo>
                <a:lnTo>
                  <a:pt x="454756" y="1906108"/>
                </a:lnTo>
                <a:lnTo>
                  <a:pt x="454756" y="1906108"/>
                </a:lnTo>
                <a:lnTo>
                  <a:pt x="405714" y="1915005"/>
                </a:lnTo>
                <a:lnTo>
                  <a:pt x="405714" y="1915005"/>
                </a:lnTo>
                <a:lnTo>
                  <a:pt x="356672" y="1892788"/>
                </a:lnTo>
                <a:lnTo>
                  <a:pt x="280879" y="1897228"/>
                </a:lnTo>
                <a:lnTo>
                  <a:pt x="280879" y="1897228"/>
                </a:lnTo>
                <a:lnTo>
                  <a:pt x="245211" y="1919446"/>
                </a:lnTo>
                <a:lnTo>
                  <a:pt x="245211" y="1919446"/>
                </a:lnTo>
                <a:lnTo>
                  <a:pt x="173877" y="1919446"/>
                </a:lnTo>
                <a:lnTo>
                  <a:pt x="173877" y="1919446"/>
                </a:lnTo>
                <a:lnTo>
                  <a:pt x="169419" y="1990539"/>
                </a:lnTo>
                <a:lnTo>
                  <a:pt x="169419" y="1990539"/>
                </a:lnTo>
                <a:lnTo>
                  <a:pt x="120376" y="1959441"/>
                </a:lnTo>
                <a:lnTo>
                  <a:pt x="120376" y="1959441"/>
                </a:lnTo>
                <a:lnTo>
                  <a:pt x="75792" y="1981641"/>
                </a:lnTo>
                <a:lnTo>
                  <a:pt x="75792" y="1981641"/>
                </a:lnTo>
                <a:lnTo>
                  <a:pt x="111460" y="1954983"/>
                </a:lnTo>
                <a:lnTo>
                  <a:pt x="111460" y="1954983"/>
                </a:lnTo>
                <a:lnTo>
                  <a:pt x="124835" y="1910565"/>
                </a:lnTo>
                <a:lnTo>
                  <a:pt x="124835" y="1910565"/>
                </a:lnTo>
                <a:lnTo>
                  <a:pt x="138210" y="1906108"/>
                </a:lnTo>
                <a:lnTo>
                  <a:pt x="138210" y="1906108"/>
                </a:lnTo>
                <a:lnTo>
                  <a:pt x="156043" y="1883908"/>
                </a:lnTo>
                <a:lnTo>
                  <a:pt x="156043" y="1883908"/>
                </a:lnTo>
                <a:lnTo>
                  <a:pt x="196169" y="1857250"/>
                </a:lnTo>
                <a:lnTo>
                  <a:pt x="196169" y="1857250"/>
                </a:lnTo>
                <a:lnTo>
                  <a:pt x="214003" y="1852792"/>
                </a:lnTo>
                <a:lnTo>
                  <a:pt x="214003" y="1852792"/>
                </a:lnTo>
                <a:lnTo>
                  <a:pt x="258587" y="1861690"/>
                </a:lnTo>
                <a:lnTo>
                  <a:pt x="329921" y="1852792"/>
                </a:lnTo>
                <a:lnTo>
                  <a:pt x="329921" y="1852792"/>
                </a:lnTo>
                <a:lnTo>
                  <a:pt x="361130" y="1803917"/>
                </a:lnTo>
                <a:lnTo>
                  <a:pt x="361130" y="1803917"/>
                </a:lnTo>
                <a:lnTo>
                  <a:pt x="405714" y="1759499"/>
                </a:lnTo>
                <a:lnTo>
                  <a:pt x="374505" y="1666188"/>
                </a:lnTo>
                <a:lnTo>
                  <a:pt x="374505" y="1666188"/>
                </a:lnTo>
                <a:lnTo>
                  <a:pt x="298712" y="1683966"/>
                </a:lnTo>
                <a:lnTo>
                  <a:pt x="298712" y="1683966"/>
                </a:lnTo>
                <a:lnTo>
                  <a:pt x="214003" y="1683966"/>
                </a:lnTo>
                <a:lnTo>
                  <a:pt x="214003" y="1683966"/>
                </a:lnTo>
                <a:lnTo>
                  <a:pt x="200628" y="1675068"/>
                </a:lnTo>
                <a:lnTo>
                  <a:pt x="200628" y="1675068"/>
                </a:lnTo>
                <a:lnTo>
                  <a:pt x="209544" y="1666188"/>
                </a:lnTo>
                <a:lnTo>
                  <a:pt x="209544" y="1666188"/>
                </a:lnTo>
                <a:lnTo>
                  <a:pt x="182794" y="1657308"/>
                </a:lnTo>
                <a:lnTo>
                  <a:pt x="182794" y="1657308"/>
                </a:lnTo>
                <a:lnTo>
                  <a:pt x="173877" y="1648410"/>
                </a:lnTo>
                <a:lnTo>
                  <a:pt x="173877" y="1648410"/>
                </a:lnTo>
                <a:lnTo>
                  <a:pt x="164960" y="1652868"/>
                </a:lnTo>
                <a:lnTo>
                  <a:pt x="164960" y="1652868"/>
                </a:lnTo>
                <a:lnTo>
                  <a:pt x="107001" y="1635090"/>
                </a:lnTo>
                <a:lnTo>
                  <a:pt x="107001" y="1635090"/>
                </a:lnTo>
                <a:lnTo>
                  <a:pt x="129293" y="1630650"/>
                </a:lnTo>
                <a:lnTo>
                  <a:pt x="129293" y="1630650"/>
                </a:lnTo>
                <a:lnTo>
                  <a:pt x="133751" y="1603993"/>
                </a:lnTo>
                <a:lnTo>
                  <a:pt x="133751" y="1603993"/>
                </a:lnTo>
                <a:lnTo>
                  <a:pt x="164960" y="1590655"/>
                </a:lnTo>
                <a:lnTo>
                  <a:pt x="214003" y="1515122"/>
                </a:lnTo>
                <a:lnTo>
                  <a:pt x="214003" y="1515122"/>
                </a:lnTo>
                <a:lnTo>
                  <a:pt x="191711" y="1457366"/>
                </a:lnTo>
                <a:lnTo>
                  <a:pt x="191711" y="1457366"/>
                </a:lnTo>
                <a:lnTo>
                  <a:pt x="200628" y="1386273"/>
                </a:lnTo>
                <a:lnTo>
                  <a:pt x="200628" y="1386273"/>
                </a:lnTo>
                <a:lnTo>
                  <a:pt x="169419" y="1355175"/>
                </a:lnTo>
                <a:lnTo>
                  <a:pt x="169419" y="1355175"/>
                </a:lnTo>
                <a:lnTo>
                  <a:pt x="164960" y="1341837"/>
                </a:lnTo>
                <a:lnTo>
                  <a:pt x="164960" y="1341837"/>
                </a:lnTo>
                <a:lnTo>
                  <a:pt x="178336" y="1332957"/>
                </a:lnTo>
                <a:lnTo>
                  <a:pt x="178336" y="1332957"/>
                </a:lnTo>
                <a:lnTo>
                  <a:pt x="240753" y="1359615"/>
                </a:lnTo>
                <a:lnTo>
                  <a:pt x="240753" y="1359615"/>
                </a:lnTo>
                <a:lnTo>
                  <a:pt x="254128" y="1341837"/>
                </a:lnTo>
                <a:lnTo>
                  <a:pt x="254128" y="1341837"/>
                </a:lnTo>
                <a:lnTo>
                  <a:pt x="316546" y="1372935"/>
                </a:lnTo>
                <a:lnTo>
                  <a:pt x="316546" y="1372935"/>
                </a:lnTo>
                <a:lnTo>
                  <a:pt x="325463" y="1315180"/>
                </a:lnTo>
                <a:lnTo>
                  <a:pt x="325463" y="1315180"/>
                </a:lnTo>
                <a:lnTo>
                  <a:pt x="343296" y="1315180"/>
                </a:lnTo>
                <a:lnTo>
                  <a:pt x="356672" y="1306300"/>
                </a:lnTo>
                <a:lnTo>
                  <a:pt x="374505" y="1292962"/>
                </a:lnTo>
                <a:lnTo>
                  <a:pt x="374505" y="1292962"/>
                </a:lnTo>
                <a:lnTo>
                  <a:pt x="356672" y="1230767"/>
                </a:lnTo>
                <a:lnTo>
                  <a:pt x="356672" y="1230767"/>
                </a:lnTo>
                <a:lnTo>
                  <a:pt x="383422" y="1199669"/>
                </a:lnTo>
                <a:lnTo>
                  <a:pt x="383422" y="1199669"/>
                </a:lnTo>
                <a:lnTo>
                  <a:pt x="361130" y="1164113"/>
                </a:lnTo>
                <a:lnTo>
                  <a:pt x="361130" y="1164113"/>
                </a:lnTo>
                <a:lnTo>
                  <a:pt x="365588" y="1159673"/>
                </a:lnTo>
                <a:lnTo>
                  <a:pt x="383422" y="1048602"/>
                </a:lnTo>
                <a:lnTo>
                  <a:pt x="383422" y="1048602"/>
                </a:lnTo>
                <a:lnTo>
                  <a:pt x="303171" y="1030825"/>
                </a:lnTo>
                <a:lnTo>
                  <a:pt x="303171" y="1030825"/>
                </a:lnTo>
                <a:lnTo>
                  <a:pt x="280879" y="995287"/>
                </a:lnTo>
                <a:lnTo>
                  <a:pt x="280879" y="995287"/>
                </a:lnTo>
                <a:lnTo>
                  <a:pt x="276420" y="968629"/>
                </a:lnTo>
                <a:lnTo>
                  <a:pt x="276420" y="968629"/>
                </a:lnTo>
                <a:lnTo>
                  <a:pt x="316546" y="928634"/>
                </a:lnTo>
                <a:lnTo>
                  <a:pt x="303171" y="808665"/>
                </a:lnTo>
                <a:lnTo>
                  <a:pt x="200628" y="826443"/>
                </a:lnTo>
                <a:lnTo>
                  <a:pt x="200628" y="826443"/>
                </a:lnTo>
                <a:lnTo>
                  <a:pt x="187252" y="839763"/>
                </a:lnTo>
                <a:lnTo>
                  <a:pt x="187252" y="839763"/>
                </a:lnTo>
                <a:lnTo>
                  <a:pt x="151585" y="839763"/>
                </a:lnTo>
                <a:lnTo>
                  <a:pt x="151585" y="839763"/>
                </a:lnTo>
                <a:lnTo>
                  <a:pt x="147127" y="853101"/>
                </a:lnTo>
                <a:lnTo>
                  <a:pt x="147127" y="853101"/>
                </a:lnTo>
                <a:lnTo>
                  <a:pt x="102543" y="822003"/>
                </a:lnTo>
                <a:lnTo>
                  <a:pt x="102543" y="822003"/>
                </a:lnTo>
                <a:lnTo>
                  <a:pt x="133751" y="728692"/>
                </a:lnTo>
                <a:lnTo>
                  <a:pt x="133751" y="728692"/>
                </a:lnTo>
                <a:lnTo>
                  <a:pt x="102543" y="715372"/>
                </a:lnTo>
                <a:lnTo>
                  <a:pt x="102543" y="715372"/>
                </a:lnTo>
                <a:lnTo>
                  <a:pt x="89168" y="639839"/>
                </a:lnTo>
                <a:lnTo>
                  <a:pt x="89168" y="639839"/>
                </a:lnTo>
                <a:lnTo>
                  <a:pt x="66875" y="604283"/>
                </a:lnTo>
                <a:lnTo>
                  <a:pt x="66875" y="604283"/>
                </a:lnTo>
                <a:lnTo>
                  <a:pt x="93626" y="599843"/>
                </a:lnTo>
                <a:lnTo>
                  <a:pt x="93626" y="599843"/>
                </a:lnTo>
                <a:lnTo>
                  <a:pt x="40125" y="488754"/>
                </a:lnTo>
                <a:lnTo>
                  <a:pt x="40125" y="488754"/>
                </a:lnTo>
                <a:lnTo>
                  <a:pt x="53500" y="457728"/>
                </a:lnTo>
                <a:lnTo>
                  <a:pt x="53500" y="457728"/>
                </a:lnTo>
                <a:lnTo>
                  <a:pt x="0" y="377666"/>
                </a:lnTo>
                <a:lnTo>
                  <a:pt x="0" y="377666"/>
                </a:lnTo>
                <a:lnTo>
                  <a:pt x="53500" y="324350"/>
                </a:lnTo>
                <a:lnTo>
                  <a:pt x="53500" y="324350"/>
                </a:lnTo>
                <a:lnTo>
                  <a:pt x="13375" y="310977"/>
                </a:lnTo>
                <a:lnTo>
                  <a:pt x="13375" y="310977"/>
                </a:lnTo>
                <a:lnTo>
                  <a:pt x="26750" y="222177"/>
                </a:lnTo>
                <a:lnTo>
                  <a:pt x="26750" y="222177"/>
                </a:lnTo>
                <a:lnTo>
                  <a:pt x="4458" y="199888"/>
                </a:lnTo>
                <a:lnTo>
                  <a:pt x="4458" y="199888"/>
                </a:lnTo>
                <a:lnTo>
                  <a:pt x="8916" y="182235"/>
                </a:lnTo>
                <a:lnTo>
                  <a:pt x="8916" y="182235"/>
                </a:lnTo>
                <a:lnTo>
                  <a:pt x="66875" y="182235"/>
                </a:lnTo>
                <a:lnTo>
                  <a:pt x="66875" y="182235"/>
                </a:lnTo>
                <a:lnTo>
                  <a:pt x="53500" y="115546"/>
                </a:lnTo>
                <a:lnTo>
                  <a:pt x="53500" y="115546"/>
                </a:lnTo>
                <a:lnTo>
                  <a:pt x="84709" y="75604"/>
                </a:lnTo>
                <a:lnTo>
                  <a:pt x="84709" y="75604"/>
                </a:lnTo>
                <a:lnTo>
                  <a:pt x="80251" y="66688"/>
                </a:lnTo>
                <a:lnTo>
                  <a:pt x="80251" y="66688"/>
                </a:lnTo>
                <a:lnTo>
                  <a:pt x="89168" y="57773"/>
                </a:lnTo>
                <a:lnTo>
                  <a:pt x="89168" y="57773"/>
                </a:lnTo>
                <a:lnTo>
                  <a:pt x="98084" y="8915"/>
                </a:lnTo>
                <a:lnTo>
                  <a:pt x="98084" y="8915"/>
                </a:lnTo>
                <a:lnTo>
                  <a:pt x="111460" y="13373"/>
                </a:lnTo>
                <a:lnTo>
                  <a:pt x="124835" y="13373"/>
                </a:lnTo>
              </a:path>
            </a:pathLst>
          </a:custGeom>
          <a:solidFill>
            <a:srgbClr val="F2AF21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Freeform 3"/>
          <p:cNvSpPr/>
          <p:nvPr/>
        </p:nvSpPr>
        <p:spPr>
          <a:xfrm>
            <a:off x="1217209" y="2647920"/>
            <a:ext cx="240753" cy="213279"/>
          </a:xfrm>
          <a:custGeom>
            <a:avLst/>
            <a:gdLst>
              <a:gd name="connsiteX0" fmla="*/ 164960 w 240753"/>
              <a:gd name="connsiteY0" fmla="*/ 0 h 213279"/>
              <a:gd name="connsiteX1" fmla="*/ 164960 w 240753"/>
              <a:gd name="connsiteY1" fmla="*/ 0 h 213279"/>
              <a:gd name="connsiteX2" fmla="*/ 151585 w 240753"/>
              <a:gd name="connsiteY2" fmla="*/ 44435 h 213279"/>
              <a:gd name="connsiteX3" fmla="*/ 151585 w 240753"/>
              <a:gd name="connsiteY3" fmla="*/ 44435 h 213279"/>
              <a:gd name="connsiteX4" fmla="*/ 209544 w 240753"/>
              <a:gd name="connsiteY4" fmla="*/ 84413 h 213279"/>
              <a:gd name="connsiteX5" fmla="*/ 209544 w 240753"/>
              <a:gd name="connsiteY5" fmla="*/ 84413 h 213279"/>
              <a:gd name="connsiteX6" fmla="*/ 214003 w 240753"/>
              <a:gd name="connsiteY6" fmla="*/ 88870 h 213279"/>
              <a:gd name="connsiteX7" fmla="*/ 214003 w 240753"/>
              <a:gd name="connsiteY7" fmla="*/ 88870 h 213279"/>
              <a:gd name="connsiteX8" fmla="*/ 200628 w 240753"/>
              <a:gd name="connsiteY8" fmla="*/ 128848 h 213279"/>
              <a:gd name="connsiteX9" fmla="*/ 200628 w 240753"/>
              <a:gd name="connsiteY9" fmla="*/ 128848 h 213279"/>
              <a:gd name="connsiteX10" fmla="*/ 240753 w 240753"/>
              <a:gd name="connsiteY10" fmla="*/ 159946 h 213279"/>
              <a:gd name="connsiteX11" fmla="*/ 240753 w 240753"/>
              <a:gd name="connsiteY11" fmla="*/ 159946 h 213279"/>
              <a:gd name="connsiteX12" fmla="*/ 240753 w 240753"/>
              <a:gd name="connsiteY12" fmla="*/ 168844 h 213279"/>
              <a:gd name="connsiteX13" fmla="*/ 240753 w 240753"/>
              <a:gd name="connsiteY13" fmla="*/ 168844 h 213279"/>
              <a:gd name="connsiteX14" fmla="*/ 187252 w 240753"/>
              <a:gd name="connsiteY14" fmla="*/ 182164 h 213279"/>
              <a:gd name="connsiteX15" fmla="*/ 187252 w 240753"/>
              <a:gd name="connsiteY15" fmla="*/ 182164 h 213279"/>
              <a:gd name="connsiteX16" fmla="*/ 182794 w 240753"/>
              <a:gd name="connsiteY16" fmla="*/ 213279 h 213279"/>
              <a:gd name="connsiteX17" fmla="*/ 182794 w 240753"/>
              <a:gd name="connsiteY17" fmla="*/ 213279 h 213279"/>
              <a:gd name="connsiteX18" fmla="*/ 160502 w 240753"/>
              <a:gd name="connsiteY18" fmla="*/ 204381 h 213279"/>
              <a:gd name="connsiteX19" fmla="*/ 160502 w 240753"/>
              <a:gd name="connsiteY19" fmla="*/ 204381 h 213279"/>
              <a:gd name="connsiteX20" fmla="*/ 160502 w 240753"/>
              <a:gd name="connsiteY20" fmla="*/ 177724 h 213279"/>
              <a:gd name="connsiteX21" fmla="*/ 107001 w 240753"/>
              <a:gd name="connsiteY21" fmla="*/ 88870 h 213279"/>
              <a:gd name="connsiteX22" fmla="*/ 107001 w 240753"/>
              <a:gd name="connsiteY22" fmla="*/ 88870 h 213279"/>
              <a:gd name="connsiteX23" fmla="*/ 35667 w 240753"/>
              <a:gd name="connsiteY23" fmla="*/ 128848 h 213279"/>
              <a:gd name="connsiteX24" fmla="*/ 35667 w 240753"/>
              <a:gd name="connsiteY24" fmla="*/ 128848 h 213279"/>
              <a:gd name="connsiteX25" fmla="*/ 0 w 240753"/>
              <a:gd name="connsiteY25" fmla="*/ 142186 h 213279"/>
              <a:gd name="connsiteX26" fmla="*/ 0 w 240753"/>
              <a:gd name="connsiteY26" fmla="*/ 142186 h 213279"/>
              <a:gd name="connsiteX27" fmla="*/ 17833 w 240753"/>
              <a:gd name="connsiteY27" fmla="*/ 97751 h 213279"/>
              <a:gd name="connsiteX28" fmla="*/ 17833 w 240753"/>
              <a:gd name="connsiteY28" fmla="*/ 97751 h 213279"/>
              <a:gd name="connsiteX29" fmla="*/ 8916 w 240753"/>
              <a:gd name="connsiteY29" fmla="*/ 84413 h 213279"/>
              <a:gd name="connsiteX30" fmla="*/ 8916 w 240753"/>
              <a:gd name="connsiteY30" fmla="*/ 84413 h 213279"/>
              <a:gd name="connsiteX31" fmla="*/ 40125 w 240753"/>
              <a:gd name="connsiteY31" fmla="*/ 79973 h 213279"/>
              <a:gd name="connsiteX32" fmla="*/ 40125 w 240753"/>
              <a:gd name="connsiteY32" fmla="*/ 79973 h 213279"/>
              <a:gd name="connsiteX33" fmla="*/ 62417 w 240753"/>
              <a:gd name="connsiteY33" fmla="*/ 39995 h 213279"/>
              <a:gd name="connsiteX34" fmla="*/ 62417 w 240753"/>
              <a:gd name="connsiteY34" fmla="*/ 39995 h 213279"/>
              <a:gd name="connsiteX35" fmla="*/ 84709 w 240753"/>
              <a:gd name="connsiteY35" fmla="*/ 39995 h 213279"/>
              <a:gd name="connsiteX36" fmla="*/ 84709 w 240753"/>
              <a:gd name="connsiteY36" fmla="*/ 39995 h 213279"/>
              <a:gd name="connsiteX37" fmla="*/ 138210 w 240753"/>
              <a:gd name="connsiteY37" fmla="*/ 39995 h 213279"/>
              <a:gd name="connsiteX38" fmla="*/ 138210 w 240753"/>
              <a:gd name="connsiteY38" fmla="*/ 39995 h 213279"/>
              <a:gd name="connsiteX39" fmla="*/ 156044 w 240753"/>
              <a:gd name="connsiteY39" fmla="*/ 4440 h 213279"/>
              <a:gd name="connsiteX40" fmla="*/ 156044 w 240753"/>
              <a:gd name="connsiteY40" fmla="*/ 4440 h 213279"/>
              <a:gd name="connsiteX41" fmla="*/ 164960 w 240753"/>
              <a:gd name="connsiteY41" fmla="*/ 0 h 213279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  <a:cxn ang="19">
                <a:pos x="connsiteX19" y="connsiteY19"/>
              </a:cxn>
              <a:cxn ang="20">
                <a:pos x="connsiteX20" y="connsiteY20"/>
              </a:cxn>
              <a:cxn ang="21">
                <a:pos x="connsiteX21" y="connsiteY21"/>
              </a:cxn>
              <a:cxn ang="22">
                <a:pos x="connsiteX22" y="connsiteY22"/>
              </a:cxn>
              <a:cxn ang="23">
                <a:pos x="connsiteX23" y="connsiteY23"/>
              </a:cxn>
              <a:cxn ang="24">
                <a:pos x="connsiteX24" y="connsiteY24"/>
              </a:cxn>
              <a:cxn ang="25">
                <a:pos x="connsiteX25" y="connsiteY25"/>
              </a:cxn>
              <a:cxn ang="26">
                <a:pos x="connsiteX26" y="connsiteY26"/>
              </a:cxn>
              <a:cxn ang="27">
                <a:pos x="connsiteX27" y="connsiteY27"/>
              </a:cxn>
              <a:cxn ang="28">
                <a:pos x="connsiteX28" y="connsiteY28"/>
              </a:cxn>
              <a:cxn ang="29">
                <a:pos x="connsiteX29" y="connsiteY29"/>
              </a:cxn>
              <a:cxn ang="30">
                <a:pos x="connsiteX30" y="connsiteY30"/>
              </a:cxn>
              <a:cxn ang="31">
                <a:pos x="connsiteX31" y="connsiteY31"/>
              </a:cxn>
              <a:cxn ang="32">
                <a:pos x="connsiteX32" y="connsiteY32"/>
              </a:cxn>
              <a:cxn ang="33">
                <a:pos x="connsiteX33" y="connsiteY33"/>
              </a:cxn>
              <a:cxn ang="34">
                <a:pos x="connsiteX34" y="connsiteY34"/>
              </a:cxn>
              <a:cxn ang="35">
                <a:pos x="connsiteX35" y="connsiteY35"/>
              </a:cxn>
              <a:cxn ang="36">
                <a:pos x="connsiteX36" y="connsiteY36"/>
              </a:cxn>
              <a:cxn ang="37">
                <a:pos x="connsiteX37" y="connsiteY37"/>
              </a:cxn>
              <a:cxn ang="38">
                <a:pos x="connsiteX38" y="connsiteY38"/>
              </a:cxn>
              <a:cxn ang="39">
                <a:pos x="connsiteX39" y="connsiteY39"/>
              </a:cxn>
              <a:cxn ang="40">
                <a:pos x="connsiteX40" y="connsiteY40"/>
              </a:cxn>
              <a:cxn ang="41">
                <a:pos x="connsiteX41" y="connsiteY41"/>
              </a:cxn>
            </a:cxnLst>
            <a:rect l="l" t="t" r="r" b="b"/>
            <a:pathLst>
              <a:path w="240753" h="213279">
                <a:moveTo>
                  <a:pt x="164960" y="0"/>
                </a:moveTo>
                <a:lnTo>
                  <a:pt x="164960" y="0"/>
                </a:lnTo>
                <a:lnTo>
                  <a:pt x="151585" y="44435"/>
                </a:lnTo>
                <a:lnTo>
                  <a:pt x="151585" y="44435"/>
                </a:lnTo>
                <a:lnTo>
                  <a:pt x="209544" y="84413"/>
                </a:lnTo>
                <a:lnTo>
                  <a:pt x="209544" y="84413"/>
                </a:lnTo>
                <a:lnTo>
                  <a:pt x="214003" y="88870"/>
                </a:lnTo>
                <a:lnTo>
                  <a:pt x="214003" y="88870"/>
                </a:lnTo>
                <a:lnTo>
                  <a:pt x="200628" y="128848"/>
                </a:lnTo>
                <a:lnTo>
                  <a:pt x="200628" y="128848"/>
                </a:lnTo>
                <a:lnTo>
                  <a:pt x="240753" y="159946"/>
                </a:lnTo>
                <a:lnTo>
                  <a:pt x="240753" y="159946"/>
                </a:lnTo>
                <a:lnTo>
                  <a:pt x="240753" y="168844"/>
                </a:lnTo>
                <a:lnTo>
                  <a:pt x="240753" y="168844"/>
                </a:lnTo>
                <a:lnTo>
                  <a:pt x="187252" y="182164"/>
                </a:lnTo>
                <a:lnTo>
                  <a:pt x="187252" y="182164"/>
                </a:lnTo>
                <a:lnTo>
                  <a:pt x="182794" y="213279"/>
                </a:lnTo>
                <a:lnTo>
                  <a:pt x="182794" y="213279"/>
                </a:lnTo>
                <a:lnTo>
                  <a:pt x="160502" y="204381"/>
                </a:lnTo>
                <a:lnTo>
                  <a:pt x="160502" y="204381"/>
                </a:lnTo>
                <a:lnTo>
                  <a:pt x="160502" y="177724"/>
                </a:lnTo>
                <a:lnTo>
                  <a:pt x="107001" y="88870"/>
                </a:lnTo>
                <a:lnTo>
                  <a:pt x="107001" y="88870"/>
                </a:lnTo>
                <a:lnTo>
                  <a:pt x="35667" y="128848"/>
                </a:lnTo>
                <a:lnTo>
                  <a:pt x="35667" y="128848"/>
                </a:lnTo>
                <a:lnTo>
                  <a:pt x="0" y="142186"/>
                </a:lnTo>
                <a:lnTo>
                  <a:pt x="0" y="142186"/>
                </a:lnTo>
                <a:lnTo>
                  <a:pt x="17833" y="97751"/>
                </a:lnTo>
                <a:lnTo>
                  <a:pt x="17833" y="97751"/>
                </a:lnTo>
                <a:lnTo>
                  <a:pt x="8916" y="84413"/>
                </a:lnTo>
                <a:lnTo>
                  <a:pt x="8916" y="84413"/>
                </a:lnTo>
                <a:lnTo>
                  <a:pt x="40125" y="79973"/>
                </a:lnTo>
                <a:lnTo>
                  <a:pt x="40125" y="79973"/>
                </a:lnTo>
                <a:lnTo>
                  <a:pt x="62417" y="39995"/>
                </a:lnTo>
                <a:lnTo>
                  <a:pt x="62417" y="39995"/>
                </a:lnTo>
                <a:lnTo>
                  <a:pt x="84709" y="39995"/>
                </a:lnTo>
                <a:lnTo>
                  <a:pt x="84709" y="39995"/>
                </a:lnTo>
                <a:lnTo>
                  <a:pt x="138210" y="39995"/>
                </a:lnTo>
                <a:lnTo>
                  <a:pt x="138210" y="39995"/>
                </a:lnTo>
                <a:lnTo>
                  <a:pt x="156044" y="4440"/>
                </a:lnTo>
                <a:lnTo>
                  <a:pt x="156044" y="4440"/>
                </a:lnTo>
                <a:lnTo>
                  <a:pt x="164960" y="0"/>
                </a:lnTo>
              </a:path>
            </a:pathLst>
          </a:custGeom>
          <a:solidFill>
            <a:srgbClr val="F2AF21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Freeform 3"/>
          <p:cNvSpPr/>
          <p:nvPr/>
        </p:nvSpPr>
        <p:spPr>
          <a:xfrm>
            <a:off x="2483448" y="3749820"/>
            <a:ext cx="356672" cy="364326"/>
          </a:xfrm>
          <a:custGeom>
            <a:avLst/>
            <a:gdLst>
              <a:gd name="connsiteX0" fmla="*/ 0 w 356672"/>
              <a:gd name="connsiteY0" fmla="*/ 364326 h 364326"/>
              <a:gd name="connsiteX1" fmla="*/ 44583 w 356672"/>
              <a:gd name="connsiteY1" fmla="*/ 306565 h 364326"/>
              <a:gd name="connsiteX2" fmla="*/ 93626 w 356672"/>
              <a:gd name="connsiteY2" fmla="*/ 297678 h 364326"/>
              <a:gd name="connsiteX3" fmla="*/ 129293 w 356672"/>
              <a:gd name="connsiteY3" fmla="*/ 288793 h 364326"/>
              <a:gd name="connsiteX4" fmla="*/ 147127 w 356672"/>
              <a:gd name="connsiteY4" fmla="*/ 244359 h 364326"/>
              <a:gd name="connsiteX5" fmla="*/ 222919 w 356672"/>
              <a:gd name="connsiteY5" fmla="*/ 217701 h 364326"/>
              <a:gd name="connsiteX6" fmla="*/ 218461 w 356672"/>
              <a:gd name="connsiteY6" fmla="*/ 146608 h 364326"/>
              <a:gd name="connsiteX7" fmla="*/ 218461 w 356672"/>
              <a:gd name="connsiteY7" fmla="*/ 79973 h 364326"/>
              <a:gd name="connsiteX8" fmla="*/ 254128 w 356672"/>
              <a:gd name="connsiteY8" fmla="*/ 48857 h 364326"/>
              <a:gd name="connsiteX9" fmla="*/ 254128 w 356672"/>
              <a:gd name="connsiteY9" fmla="*/ 48857 h 364326"/>
              <a:gd name="connsiteX10" fmla="*/ 249670 w 356672"/>
              <a:gd name="connsiteY10" fmla="*/ 39977 h 364326"/>
              <a:gd name="connsiteX11" fmla="*/ 249670 w 356672"/>
              <a:gd name="connsiteY11" fmla="*/ 31097 h 364326"/>
              <a:gd name="connsiteX12" fmla="*/ 254128 w 356672"/>
              <a:gd name="connsiteY12" fmla="*/ 26658 h 364326"/>
              <a:gd name="connsiteX13" fmla="*/ 254128 w 356672"/>
              <a:gd name="connsiteY13" fmla="*/ 26658 h 364326"/>
              <a:gd name="connsiteX14" fmla="*/ 356672 w 356672"/>
              <a:gd name="connsiteY14" fmla="*/ 0 h 364326"/>
              <a:gd name="connsiteX15" fmla="*/ 352213 w 356672"/>
              <a:gd name="connsiteY15" fmla="*/ 350996 h 364326"/>
              <a:gd name="connsiteX16" fmla="*/ 0 w 356672"/>
              <a:gd name="connsiteY16" fmla="*/ 364326 h 364326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</a:cxnLst>
            <a:rect l="l" t="t" r="r" b="b"/>
            <a:pathLst>
              <a:path w="356672" h="364326">
                <a:moveTo>
                  <a:pt x="0" y="364326"/>
                </a:moveTo>
                <a:lnTo>
                  <a:pt x="44583" y="306565"/>
                </a:lnTo>
                <a:lnTo>
                  <a:pt x="93626" y="297678"/>
                </a:lnTo>
                <a:lnTo>
                  <a:pt x="129293" y="288793"/>
                </a:lnTo>
                <a:lnTo>
                  <a:pt x="147127" y="244359"/>
                </a:lnTo>
                <a:lnTo>
                  <a:pt x="222919" y="217701"/>
                </a:lnTo>
                <a:lnTo>
                  <a:pt x="218461" y="146608"/>
                </a:lnTo>
                <a:lnTo>
                  <a:pt x="218461" y="79973"/>
                </a:lnTo>
                <a:lnTo>
                  <a:pt x="254128" y="48857"/>
                </a:lnTo>
                <a:lnTo>
                  <a:pt x="254128" y="48857"/>
                </a:lnTo>
                <a:lnTo>
                  <a:pt x="249670" y="39977"/>
                </a:lnTo>
                <a:lnTo>
                  <a:pt x="249670" y="31097"/>
                </a:lnTo>
                <a:lnTo>
                  <a:pt x="254128" y="26658"/>
                </a:lnTo>
                <a:lnTo>
                  <a:pt x="254128" y="26658"/>
                </a:lnTo>
                <a:lnTo>
                  <a:pt x="356672" y="0"/>
                </a:lnTo>
                <a:lnTo>
                  <a:pt x="352213" y="350996"/>
                </a:lnTo>
                <a:lnTo>
                  <a:pt x="0" y="364326"/>
                </a:lnTo>
              </a:path>
            </a:pathLst>
          </a:custGeom>
          <a:solidFill>
            <a:srgbClr val="5AA53A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0" y="939800"/>
            <a:ext cx="9055100" cy="3200400"/>
          </a:xfrm>
          <a:prstGeom prst="rect">
            <a:avLst/>
          </a:prstGeom>
          <a:noFill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3700" y="635000"/>
            <a:ext cx="24511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6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BASIC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FACTS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3429000" y="1981200"/>
            <a:ext cx="2590800" cy="330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00"/>
              </a:lnSpc>
              <a:tabLst/>
            </a:pPr>
            <a:r>
              <a:rPr lang="en-US" altLang="zh-CN" sz="2400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United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Kingdom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3429000" y="2349500"/>
            <a:ext cx="4394200" cy="330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00"/>
              </a:lnSpc>
              <a:tabLst/>
            </a:pP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Great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Britain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and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Northern</a:t>
            </a:r>
            <a:r>
              <a:rPr lang="en-US" altLang="zh-CN" sz="24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Ireland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3429000" y="3479800"/>
            <a:ext cx="1041400" cy="1066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00"/>
              </a:lnSpc>
              <a:tabLst/>
            </a:pPr>
            <a:r>
              <a:rPr lang="en-US" altLang="zh-CN" sz="2400" dirty="0" smtClean="0">
                <a:solidFill>
                  <a:srgbClr val="FF0000"/>
                </a:solidFill>
                <a:latin typeface="Franklin Gothic Book" pitchFamily="18" charset="0"/>
                <a:cs typeface="Franklin Gothic Book" pitchFamily="18" charset="0"/>
              </a:rPr>
              <a:t>4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FF0000"/>
                </a:solidFill>
                <a:latin typeface="Franklin Gothic Book" pitchFamily="18" charset="0"/>
                <a:cs typeface="Franklin Gothic Book" pitchFamily="18" charset="0"/>
              </a:rPr>
              <a:t>Parts:</a:t>
            </a:r>
          </a:p>
          <a:p>
            <a:pPr>
              <a:lnSpc>
                <a:spcPts val="2800"/>
              </a:lnSpc>
              <a:tabLst/>
            </a:pP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England</a:t>
            </a:r>
          </a:p>
          <a:p>
            <a:pPr>
              <a:lnSpc>
                <a:spcPts val="2800"/>
              </a:lnSpc>
              <a:tabLst/>
            </a:pPr>
            <a:r>
              <a:rPr lang="en-US" altLang="zh-CN" sz="2400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Wales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3429000" y="4546600"/>
            <a:ext cx="1117600" cy="330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00"/>
              </a:lnSpc>
              <a:tabLst/>
            </a:pPr>
            <a:r>
              <a:rPr lang="en-US" altLang="zh-CN" sz="2402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Scotland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3429000" y="4914900"/>
            <a:ext cx="2120900" cy="330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00"/>
              </a:lnSpc>
              <a:tabLst/>
            </a:pPr>
            <a:r>
              <a:rPr lang="en-US" altLang="zh-CN" sz="2400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Northern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0000"/>
                </a:solidFill>
                <a:latin typeface="Franklin Gothic Book" pitchFamily="18" charset="0"/>
                <a:cs typeface="Franklin Gothic Book" pitchFamily="18" charset="0"/>
              </a:rPr>
              <a:t>Ireland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400" y="609600"/>
            <a:ext cx="8864600" cy="5969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342900"/>
            <a:ext cx="10668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VIDEO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46100" y="1054100"/>
            <a:ext cx="4241800" cy="419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/>
            </a:pPr>
            <a:r>
              <a:rPr lang="en-US" altLang="zh-CN" sz="3002" dirty="0" smtClean="0">
                <a:solidFill>
                  <a:srgbClr val="FF0000"/>
                </a:solidFill>
                <a:latin typeface="Franklin Gothic Book" pitchFamily="18" charset="0"/>
                <a:cs typeface="Franklin Gothic Book" pitchFamily="18" charset="0"/>
              </a:rPr>
              <a:t>Before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0000"/>
                </a:solidFill>
                <a:latin typeface="Franklin Gothic Book" pitchFamily="18" charset="0"/>
                <a:cs typeface="Franklin Gothic Book" pitchFamily="18" charset="0"/>
              </a:rPr>
              <a:t>watching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000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0000"/>
                </a:solidFill>
                <a:latin typeface="Franklin Gothic Book" pitchFamily="18" charset="0"/>
                <a:cs typeface="Franklin Gothic Book" pitchFamily="18" charset="0"/>
              </a:rPr>
              <a:t>video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: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46100" y="1638300"/>
            <a:ext cx="7747000" cy="1333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Draw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mind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map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on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Great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Britain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–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include</a:t>
            </a:r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dirty="0" smtClean="0"/>
              <a:t>	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everything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can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think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that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belongs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to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dirty="0" smtClean="0"/>
              <a:t>	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UK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–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history,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culture,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people,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food,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music…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46100" y="3619500"/>
            <a:ext cx="7899400" cy="419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/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know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any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famous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historical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personalities?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46100" y="4711700"/>
            <a:ext cx="7099300" cy="419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/>
            </a:pP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difference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between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England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and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889000" y="5168900"/>
            <a:ext cx="6210300" cy="419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/>
            </a:pP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Great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Britain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and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United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Kingdom?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400" y="609600"/>
            <a:ext cx="8864600" cy="5969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342900"/>
            <a:ext cx="46355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VIDEO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–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WHILE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WATCHING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93700" y="1651000"/>
            <a:ext cx="203200" cy="241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900"/>
              </a:lnSpc>
              <a:tabLst/>
            </a:pPr>
            <a:r>
              <a:rPr lang="en-US" altLang="zh-CN" sz="1898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36600" y="1536700"/>
            <a:ext cx="7239000" cy="381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00"/>
              </a:lnSpc>
              <a:tabLst/>
            </a:pPr>
            <a:r>
              <a:rPr lang="en-US" altLang="zh-CN" sz="2714" u="sng" dirty="0" smtClean="0">
                <a:solidFill>
                  <a:srgbClr val="AD1F1F"/>
                </a:solidFill>
                <a:latin typeface="Franklin Gothic Book" pitchFamily="18" charset="0"/>
                <a:cs typeface="Franklin Gothic Book" pitchFamily="18" charset="0"/>
              </a:rPr>
              <a:t>http://www.youtube.com/watch?v=rNu8XDBSn10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93700" y="2463800"/>
            <a:ext cx="8356600" cy="3251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00"/>
              </a:lnSpc>
              <a:tabLst/>
            </a:pP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Answer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questions: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Where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Great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Britain?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How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call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people?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How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many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islands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can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remember?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Which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islands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are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biggest?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Why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portrait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Queen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on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Canadian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bank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notes?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Who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real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head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UK?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Which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countries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belong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to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Commonwealth?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5" algn="ctr" rtl="0">
              <a:spcBef>
                <a:spcPct val="0"/>
              </a:spcBef>
            </a:pPr>
            <a:r>
              <a:rPr lang="cs-CZ" sz="2800" dirty="0" smtClean="0"/>
              <a:t>THE HISTORY OF ENGLISH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10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en-US" dirty="0" smtClean="0"/>
              <a:t>Watch each part separately and try to remember as much as you can </a:t>
            </a:r>
          </a:p>
          <a:p>
            <a:r>
              <a:rPr lang="cs-CZ" dirty="0" smtClean="0"/>
              <a:t>1.Part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Anglo</a:t>
            </a:r>
            <a:r>
              <a:rPr lang="cs-CZ" dirty="0" smtClean="0"/>
              <a:t>-</a:t>
            </a:r>
            <a:r>
              <a:rPr lang="cs-CZ" dirty="0" err="1" smtClean="0"/>
              <a:t>Saxons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2.Part – </a:t>
            </a:r>
            <a:r>
              <a:rPr lang="cs-CZ" dirty="0" err="1" smtClean="0"/>
              <a:t>the</a:t>
            </a:r>
            <a:r>
              <a:rPr lang="cs-CZ" dirty="0" smtClean="0"/>
              <a:t> Norman </a:t>
            </a:r>
            <a:r>
              <a:rPr lang="cs-CZ" dirty="0" err="1" smtClean="0"/>
              <a:t>Conquest</a:t>
            </a:r>
            <a:r>
              <a:rPr lang="cs-CZ" dirty="0" smtClean="0"/>
              <a:t> </a:t>
            </a:r>
          </a:p>
          <a:p>
            <a:r>
              <a:rPr lang="cs-CZ" dirty="0" smtClean="0"/>
              <a:t>3.Part – Shakespeare </a:t>
            </a:r>
          </a:p>
          <a:p>
            <a:r>
              <a:rPr lang="en-US" dirty="0" smtClean="0"/>
              <a:t>4.Part – The King James´s Bible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THE BRITISH KINGS AND QUEENS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en-US" dirty="0" smtClean="0"/>
              <a:t>Watch the video and read the lyrics </a:t>
            </a:r>
          </a:p>
          <a:p>
            <a:r>
              <a:rPr lang="en-US" dirty="0" smtClean="0"/>
              <a:t>Who do you remember and why? 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?v=l4x0K2Y7kPw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</TotalTime>
  <Words>434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THE HISTORY OF ENGLISH  </vt:lpstr>
      <vt:lpstr> THE BRITISH KINGS AND QUEENS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Katka</dc:creator>
  <cp:lastModifiedBy>jitka</cp:lastModifiedBy>
  <cp:revision>9</cp:revision>
  <dcterms:created xsi:type="dcterms:W3CDTF">2006-08-16T00:00:00Z</dcterms:created>
  <dcterms:modified xsi:type="dcterms:W3CDTF">2014-03-21T19:47:33Z</dcterms:modified>
</cp:coreProperties>
</file>