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61" r:id="rId3"/>
    <p:sldId id="263" r:id="rId4"/>
    <p:sldId id="262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</a:t>
          </a:r>
          <a:r>
            <a:rPr lang="cs-CZ" smtClean="0"/>
            <a:t>PRO 5.ROČNÍK_03_slovní </a:t>
          </a:r>
          <a:r>
            <a:rPr lang="cs-CZ" dirty="0" smtClean="0"/>
            <a:t>druhy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</a:t>
          </a:r>
          <a:r>
            <a:rPr lang="cs-CZ" sz="1900" kern="1200" dirty="0" err="1" smtClean="0"/>
            <a:t>školy:ZÁKLADNÍ</a:t>
          </a:r>
          <a:r>
            <a:rPr lang="cs-CZ" sz="1900" kern="1200" dirty="0" smtClean="0"/>
            <a:t>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err="1" smtClean="0"/>
            <a:t>autor:VAŇOUSOVÁ</a:t>
          </a:r>
          <a:r>
            <a:rPr lang="cs-CZ" sz="1900" kern="1200" dirty="0" smtClean="0"/>
            <a:t>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</a:t>
          </a:r>
          <a:r>
            <a:rPr lang="cs-CZ" sz="1900" kern="1200" smtClean="0"/>
            <a:t>PRO 5.ROČNÍK_03_slovní </a:t>
          </a:r>
          <a:r>
            <a:rPr lang="cs-CZ" sz="1900" kern="1200" dirty="0" smtClean="0"/>
            <a:t>druhy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8754829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97152"/>
            <a:ext cx="9865096" cy="501811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určování slovních druhů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Urči slovní druhy číslem: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795720"/>
              </p:ext>
            </p:extLst>
          </p:nvPr>
        </p:nvGraphicFramePr>
        <p:xfrm>
          <a:off x="457200" y="1600200"/>
          <a:ext cx="8229600" cy="4729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Pavla nesla v červené tašce malý chléb</a:t>
                      </a:r>
                      <a:r>
                        <a:rPr lang="cs-CZ" sz="2000" baseline="0" dirty="0" smtClean="0"/>
                        <a:t> a čtyři housky.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Teta přinesla Jirkovi k narozeninám dvě autíčka a popřála mu.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Jarní louka voněla rozkvetlými květy a čerstvou trávou.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 lese</a:t>
                      </a:r>
                      <a:r>
                        <a:rPr lang="cs-CZ" sz="2000" baseline="0" dirty="0" smtClean="0"/>
                        <a:t> šly děti potichu aby nevyplašily lesní zvířata na mýtině.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 třídě máme černou tabuli a žlutě natřené lavice.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046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Urči slovní druhy číslem: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6348951"/>
              </p:ext>
            </p:extLst>
          </p:nvPr>
        </p:nvGraphicFramePr>
        <p:xfrm>
          <a:off x="457200" y="1600200"/>
          <a:ext cx="8229600" cy="4729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1       5      7    2           1       2        1    8   4       1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Pavla nesla v červené tašce malý chléb</a:t>
                      </a:r>
                      <a:r>
                        <a:rPr lang="cs-CZ" sz="2000" baseline="0" dirty="0" smtClean="0"/>
                        <a:t> a čtyři housky.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1       5           1      7        1              2       1       8      5       3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Teta přinesla Jirkovi k narozeninám dvě autíčka a popřála mu.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2       1        5         2                 1     8       2            1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Jarní louka voněla rozkvetlými květy a čerstvou trávou.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7    1    5   1      6          8           5           2         1      7       1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 lese</a:t>
                      </a:r>
                      <a:r>
                        <a:rPr lang="cs-CZ" sz="2000" baseline="0" dirty="0" smtClean="0"/>
                        <a:t> šly děti potichu aby nevyplašily lesní zvířata na mýtině.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7    1        5          2         1     8   6       2           1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 třídě máme černou tabuli a žlutě natřené lavice.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503040" y="1988840"/>
            <a:ext cx="81369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39552" y="2780928"/>
            <a:ext cx="81369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17848" y="3573016"/>
            <a:ext cx="81369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21652" y="4365104"/>
            <a:ext cx="81369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17848" y="5229200"/>
            <a:ext cx="81369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048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Urči slovní druhy číslem: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7998770"/>
              </p:ext>
            </p:extLst>
          </p:nvPr>
        </p:nvGraphicFramePr>
        <p:xfrm>
          <a:off x="457200" y="1600200"/>
          <a:ext cx="8229600" cy="4729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Moucha udělala </a:t>
                      </a:r>
                      <a:r>
                        <a:rPr lang="cs-CZ" sz="2000" dirty="0" err="1" smtClean="0"/>
                        <a:t>bzzz</a:t>
                      </a:r>
                      <a:r>
                        <a:rPr lang="cs-CZ" sz="2000" dirty="0" smtClean="0"/>
                        <a:t> a sedla na otevřené okno vedle televize.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 tečícího potoka seděly dvě divoké husy a bílý čáp.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Tři</a:t>
                      </a:r>
                      <a:r>
                        <a:rPr lang="cs-CZ" sz="2000" baseline="0" dirty="0" smtClean="0"/>
                        <a:t> d</a:t>
                      </a:r>
                      <a:r>
                        <a:rPr lang="cs-CZ" sz="2000" dirty="0" smtClean="0"/>
                        <a:t>ěvčata trhala do košíku jablka v blízkém sadu.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Náš</a:t>
                      </a:r>
                      <a:r>
                        <a:rPr lang="cs-CZ" sz="2000" baseline="0" dirty="0" smtClean="0"/>
                        <a:t> strakatý pes má na svém obojku psí známku.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Dnes půjdeme s maminkou do kina na novou českou pohádku.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6016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Urči slovní druhy číslem: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1368218"/>
              </p:ext>
            </p:extLst>
          </p:nvPr>
        </p:nvGraphicFramePr>
        <p:xfrm>
          <a:off x="457200" y="1600200"/>
          <a:ext cx="8229600" cy="4729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  1            5       10   8     5    7        2          1       6        1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Moucha udělala </a:t>
                      </a:r>
                      <a:r>
                        <a:rPr lang="cs-CZ" sz="2000" dirty="0" err="1" smtClean="0"/>
                        <a:t>bzzz</a:t>
                      </a:r>
                      <a:r>
                        <a:rPr lang="cs-CZ" sz="2000" dirty="0" smtClean="0"/>
                        <a:t> a sedla na otevřené okno vedle televize.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7    2            3         5        4        2        1    8   2    1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 tečícího potoka seděly dvě divoké husy a bílý čáp.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4      1           5       7     1         1      7     2         1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Tři</a:t>
                      </a:r>
                      <a:r>
                        <a:rPr lang="cs-CZ" sz="2000" baseline="0" dirty="0" smtClean="0"/>
                        <a:t> d</a:t>
                      </a:r>
                      <a:r>
                        <a:rPr lang="cs-CZ" sz="2000" dirty="0" smtClean="0"/>
                        <a:t>ěvčata trhala do košíku jablka v blízkém sadu.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3         2         1    5    7    3         1        2       1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Náš</a:t>
                      </a:r>
                      <a:r>
                        <a:rPr lang="cs-CZ" sz="2000" baseline="0" dirty="0" smtClean="0"/>
                        <a:t> strakatý pes má na svém obojku psí známku.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   6         5        7       1           7    1     7     2           2           1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Dnes půjdeme s maminkou do kina na novou českou pohádku.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517848" y="5229200"/>
            <a:ext cx="81369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19452" y="4365104"/>
            <a:ext cx="81369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02684" y="3573016"/>
            <a:ext cx="81369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17848" y="2780928"/>
            <a:ext cx="81369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17848" y="1988840"/>
            <a:ext cx="81369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339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159</TotalTime>
  <Words>360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LuckyTie</vt:lpstr>
      <vt:lpstr>Prezentace aplikace PowerPoint</vt:lpstr>
      <vt:lpstr>Urči slovní druhy číslem:</vt:lpstr>
      <vt:lpstr>Urči slovní druhy číslem:</vt:lpstr>
      <vt:lpstr>Urči slovní druhy číslem:</vt:lpstr>
      <vt:lpstr>Urči slovní druhy číslem: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21</cp:revision>
  <dcterms:created xsi:type="dcterms:W3CDTF">2011-10-11T06:33:29Z</dcterms:created>
  <dcterms:modified xsi:type="dcterms:W3CDTF">2011-11-11T15:11:52Z</dcterms:modified>
</cp:coreProperties>
</file>