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62" r:id="rId3"/>
    <p:sldId id="261" r:id="rId4"/>
    <p:sldId id="264" r:id="rId5"/>
    <p:sldId id="265" r:id="rId6"/>
    <p:sldId id="260" r:id="rId7"/>
    <p:sldId id="270" r:id="rId8"/>
    <p:sldId id="267" r:id="rId9"/>
    <p:sldId id="258" r:id="rId10"/>
    <p:sldId id="268" r:id="rId11"/>
    <p:sldId id="269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microsoft.com/office/2007/relationships/hdphoto" Target="../media/hdphoto1.wdp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0123462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VY_32_INOVACE_02_Počítání do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3 Rybičky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6332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400">
        <p14:rippl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060848"/>
            <a:ext cx="2664296" cy="1998222"/>
          </a:xfrm>
          <a:prstGeom prst="rect">
            <a:avLst/>
          </a:prstGeom>
        </p:spPr>
      </p:pic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536" y="404664"/>
            <a:ext cx="8391525" cy="1656184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0070C0"/>
                </a:solidFill>
              </a:rPr>
              <a:t>POČÍTÁNÍ  DO  3</a:t>
            </a:r>
            <a:r>
              <a:rPr lang="cs-CZ" sz="6000" b="1" dirty="0" smtClean="0">
                <a:solidFill>
                  <a:srgbClr val="FF0000"/>
                </a:solidFill>
              </a:rPr>
              <a:t>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972" y="3376575"/>
            <a:ext cx="2664296" cy="1998222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187624" y="2564904"/>
            <a:ext cx="2681064" cy="19982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856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S2OJ9WZ5\MP9004310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62186"/>
            <a:ext cx="6563278" cy="60471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234398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rybiček plave v akváriu 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716016" y="3285752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1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703" y="707014"/>
            <a:ext cx="2565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Co je ještě na obrázku 1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33333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S2OJ9WZ5\MP9004310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89329"/>
            <a:ext cx="6192688" cy="5705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04663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rybiček plave v akváriu 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402832" y="2540629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771800" y="3316762"/>
            <a:ext cx="1641039" cy="146800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3933056"/>
            <a:ext cx="1383297" cy="1281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44947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OEM\AppData\Local\Microsoft\Windows\Temporary Internet Files\Content.IE5\S2OJ9WZ5\MP90043102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89329"/>
            <a:ext cx="6192688" cy="5705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404663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Kolik rybiček plave v akváriu 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2852936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84407" y="3858839"/>
            <a:ext cx="1383297" cy="1281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143623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76672"/>
            <a:ext cx="6480720" cy="587179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75111" y="2780928"/>
            <a:ext cx="2664296" cy="199822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179512" y="188640"/>
            <a:ext cx="2966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rybiček plave v akváriu ?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267744" y="2413456"/>
            <a:ext cx="2384648" cy="1998222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596336" y="354726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30832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76672"/>
            <a:ext cx="6480720" cy="587179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204864"/>
            <a:ext cx="2664296" cy="199822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267744" y="2060848"/>
            <a:ext cx="2384648" cy="199822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51920" y="3717032"/>
            <a:ext cx="2384648" cy="199822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596336" y="354726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10" name="Obdélník 9"/>
          <p:cNvSpPr/>
          <p:nvPr/>
        </p:nvSpPr>
        <p:spPr>
          <a:xfrm>
            <a:off x="179512" y="188640"/>
            <a:ext cx="296619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rybiček plave v akváriu ?</a:t>
            </a:r>
          </a:p>
        </p:txBody>
      </p:sp>
    </p:spTree>
    <p:extLst>
      <p:ext uri="{BB962C8B-B14F-4D97-AF65-F5344CB8AC3E}">
        <p14:creationId xmlns:p14="http://schemas.microsoft.com/office/powerpoint/2010/main" val="18662932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75656" y="476672"/>
            <a:ext cx="6480720" cy="5871791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204864"/>
            <a:ext cx="2664296" cy="1998222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23528" y="202326"/>
            <a:ext cx="25898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rybiček </a:t>
            </a:r>
            <a:r>
              <a:rPr lang="cs-CZ" dirty="0" smtClean="0"/>
              <a:t>chybí do 3 </a:t>
            </a:r>
            <a:r>
              <a:rPr lang="cs-CZ" dirty="0"/>
              <a:t>?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267744" y="2060848"/>
            <a:ext cx="2384648" cy="199822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851920" y="3717032"/>
            <a:ext cx="2384648" cy="199822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7596336" y="354726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497949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6672"/>
            <a:ext cx="6480720" cy="5871791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55776" y="2420888"/>
            <a:ext cx="2304256" cy="150381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49822" y="2749290"/>
            <a:ext cx="2434141" cy="169237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82086" y="188640"/>
            <a:ext cx="384925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</a:t>
            </a:r>
            <a:r>
              <a:rPr lang="cs-CZ" dirty="0" smtClean="0"/>
              <a:t>modrých rybiček </a:t>
            </a:r>
            <a:r>
              <a:rPr lang="cs-CZ" dirty="0"/>
              <a:t>plave v akváriu ?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2086" y="692696"/>
            <a:ext cx="251588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Kolik je žlutých rybiček 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2086" y="1196075"/>
            <a:ext cx="24617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</a:t>
            </a:r>
            <a:r>
              <a:rPr lang="cs-CZ" dirty="0" smtClean="0"/>
              <a:t>je rybiček celkem </a:t>
            </a:r>
            <a:r>
              <a:rPr lang="cs-CZ" dirty="0"/>
              <a:t>?</a:t>
            </a: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059832" y="3642207"/>
            <a:ext cx="2304256" cy="1503819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681129" y="1213466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16216" y="1380741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983963" y="208923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8561627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6670"/>
            <a:ext cx="6480720" cy="587179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82086" y="188640"/>
            <a:ext cx="38273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</a:t>
            </a:r>
            <a:r>
              <a:rPr lang="cs-CZ" dirty="0" smtClean="0"/>
              <a:t>zelených rybiček </a:t>
            </a:r>
            <a:r>
              <a:rPr lang="cs-CZ" dirty="0"/>
              <a:t>plave v akváriu ?</a:t>
            </a:r>
          </a:p>
        </p:txBody>
      </p:sp>
      <p:sp>
        <p:nvSpPr>
          <p:cNvPr id="5" name="Obdélník 4"/>
          <p:cNvSpPr/>
          <p:nvPr/>
        </p:nvSpPr>
        <p:spPr>
          <a:xfrm>
            <a:off x="282086" y="692696"/>
            <a:ext cx="28622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Kolik je oranžových rybiček ?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282086" y="1196075"/>
            <a:ext cx="24617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Kolik </a:t>
            </a:r>
            <a:r>
              <a:rPr lang="cs-CZ" dirty="0" smtClean="0"/>
              <a:t>je rybiček celkem </a:t>
            </a:r>
            <a:r>
              <a:rPr lang="cs-CZ" dirty="0"/>
              <a:t>?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6300192" y="1555468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35896" y="1565407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7983963" y="208923"/>
            <a:ext cx="72008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683486"/>
            <a:ext cx="1944216" cy="1458161"/>
          </a:xfrm>
          <a:prstGeom prst="ellipse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95" t="-2849" b="2849"/>
          <a:stretch/>
        </p:blipFill>
        <p:spPr>
          <a:xfrm flipH="1">
            <a:off x="2652159" y="2945935"/>
            <a:ext cx="1967474" cy="1497162"/>
          </a:xfrm>
          <a:prstGeom prst="ellipse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0208" y="3966753"/>
            <a:ext cx="1800200" cy="1350149"/>
          </a:xfrm>
          <a:prstGeom prst="ellipse">
            <a:avLst/>
          </a:prstGeom>
        </p:spPr>
      </p:pic>
      <p:sp>
        <p:nvSpPr>
          <p:cNvPr id="18" name="Oblouk 17"/>
          <p:cNvSpPr/>
          <p:nvPr/>
        </p:nvSpPr>
        <p:spPr>
          <a:xfrm rot="10800000">
            <a:off x="4172193" y="3640373"/>
            <a:ext cx="504056" cy="272237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louk 18"/>
          <p:cNvSpPr/>
          <p:nvPr/>
        </p:nvSpPr>
        <p:spPr>
          <a:xfrm rot="7220879">
            <a:off x="5183870" y="4497241"/>
            <a:ext cx="504056" cy="272237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louk 19"/>
          <p:cNvSpPr/>
          <p:nvPr/>
        </p:nvSpPr>
        <p:spPr>
          <a:xfrm rot="7191521">
            <a:off x="6468379" y="3276447"/>
            <a:ext cx="504056" cy="272237"/>
          </a:xfrm>
          <a:prstGeom prst="arc">
            <a:avLst/>
          </a:prstGeom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8348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8254" y="764704"/>
            <a:ext cx="1544699" cy="100811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56923" y="712999"/>
            <a:ext cx="1440160" cy="1111521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282086" y="188640"/>
            <a:ext cx="167578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Pokračuj v řadě.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19185" y="912531"/>
            <a:ext cx="1544699" cy="100811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97083" y="816408"/>
            <a:ext cx="1544699" cy="1008112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436704" y="2246561"/>
            <a:ext cx="1544699" cy="100811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883485" y="2256568"/>
            <a:ext cx="1544699" cy="1008112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25875" y="2357833"/>
            <a:ext cx="1544699" cy="1008112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27361" y="2308273"/>
            <a:ext cx="1544699" cy="1008112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703840" y="860826"/>
            <a:ext cx="1440160" cy="1111521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88430" y="816408"/>
            <a:ext cx="1440160" cy="1111521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8656" y="2204864"/>
            <a:ext cx="1440160" cy="1111521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44149" y="2204864"/>
            <a:ext cx="1440160" cy="1111521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68943" y="3717032"/>
            <a:ext cx="1544699" cy="100811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35750" y="3768736"/>
            <a:ext cx="1544699" cy="1008112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56923" y="3717032"/>
            <a:ext cx="1544699" cy="1008112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541243" y="3717032"/>
            <a:ext cx="1440160" cy="1111521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927799" y="3717031"/>
            <a:ext cx="1440160" cy="1111521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578950" y="3833904"/>
            <a:ext cx="1544699" cy="1008112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7654610" y="5261305"/>
            <a:ext cx="1440160" cy="1111521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6263680" y="5241785"/>
            <a:ext cx="1440160" cy="1111521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71593" y="5138376"/>
            <a:ext cx="1440160" cy="1111521"/>
          </a:xfrm>
          <a:prstGeom prst="rect">
            <a:avLst/>
          </a:prstGeom>
        </p:spPr>
      </p:pic>
      <p:pic>
        <p:nvPicPr>
          <p:cNvPr id="36" name="Obrázek 3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96544" y="5105487"/>
            <a:ext cx="1440160" cy="1111521"/>
          </a:xfrm>
          <a:prstGeom prst="rect">
            <a:avLst/>
          </a:prstGeom>
        </p:spPr>
      </p:pic>
      <p:pic>
        <p:nvPicPr>
          <p:cNvPr id="37" name="Obrázek 36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828051" y="5241785"/>
            <a:ext cx="1544699" cy="1008112"/>
          </a:xfrm>
          <a:prstGeom prst="rect">
            <a:avLst/>
          </a:prstGeom>
        </p:spPr>
      </p:pic>
      <p:pic>
        <p:nvPicPr>
          <p:cNvPr id="38" name="Obrázek 3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425945" y="5157192"/>
            <a:ext cx="1544699" cy="1008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4388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9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4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1152128"/>
          </a:xfrm>
        </p:spPr>
        <p:txBody>
          <a:bodyPr/>
          <a:lstStyle/>
          <a:p>
            <a:pPr algn="l" eaLnBrk="1" hangingPunct="1"/>
            <a:r>
              <a:rPr lang="cs-CZ" sz="1600" dirty="0" smtClean="0"/>
              <a:t>Použité obrázky :</a:t>
            </a:r>
            <a:br>
              <a:rPr lang="cs-CZ" sz="1600" dirty="0" smtClean="0"/>
            </a:br>
            <a:r>
              <a:rPr lang="cs-CZ" sz="16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11501233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272</TotalTime>
  <Words>126</Words>
  <Application>Microsoft Office PowerPoint</Application>
  <PresentationFormat>Předvádění na obrazovce (4:3)</PresentationFormat>
  <Paragraphs>37</Paragraphs>
  <Slides>12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 POČÍTÁNÍ  DO  3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ODČÍTÁNÍ  DO  6</dc:title>
  <dc:creator>OEM</dc:creator>
  <cp:lastModifiedBy>OEM</cp:lastModifiedBy>
  <cp:revision>28</cp:revision>
  <dcterms:created xsi:type="dcterms:W3CDTF">2011-05-07T19:32:38Z</dcterms:created>
  <dcterms:modified xsi:type="dcterms:W3CDTF">2011-09-05T15:54:53Z</dcterms:modified>
</cp:coreProperties>
</file>