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2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3/20/2014</a:t>
            </a:fld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58n8o3nUQ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CgKd7oghLI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eh-0knDpn5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yisKM0w3Uo" TargetMode="External"/><Relationship Id="rId2" Type="http://schemas.openxmlformats.org/officeDocument/2006/relationships/hyperlink" Target="http://www.youtube.com/watch?v=vfVuyZY5ap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6304"/>
            <a:ext cx="8814815" cy="2505455"/>
          </a:xfrm>
          <a:custGeom>
            <a:avLst/>
            <a:gdLst>
              <a:gd name="connsiteX0" fmla="*/ 295821 w 8814815"/>
              <a:gd name="connsiteY0" fmla="*/ 0 h 2505455"/>
              <a:gd name="connsiteX1" fmla="*/ 8814815 w 8814815"/>
              <a:gd name="connsiteY1" fmla="*/ 0 h 2505455"/>
              <a:gd name="connsiteX2" fmla="*/ 8814815 w 8814815"/>
              <a:gd name="connsiteY2" fmla="*/ 0 h 2505455"/>
              <a:gd name="connsiteX3" fmla="*/ 8814815 w 8814815"/>
              <a:gd name="connsiteY3" fmla="*/ 2209672 h 2505455"/>
              <a:gd name="connsiteX4" fmla="*/ 8814815 w 8814815"/>
              <a:gd name="connsiteY4" fmla="*/ 2209672 h 2505455"/>
              <a:gd name="connsiteX5" fmla="*/ 8519032 w 8814815"/>
              <a:gd name="connsiteY5" fmla="*/ 2505456 h 2505455"/>
              <a:gd name="connsiteX6" fmla="*/ 8519032 w 8814815"/>
              <a:gd name="connsiteY6" fmla="*/ 2505456 h 2505455"/>
              <a:gd name="connsiteX7" fmla="*/ 8519032 w 8814815"/>
              <a:gd name="connsiteY7" fmla="*/ 2505456 h 2505455"/>
              <a:gd name="connsiteX8" fmla="*/ 0 w 8814815"/>
              <a:gd name="connsiteY8" fmla="*/ 2505456 h 2505455"/>
              <a:gd name="connsiteX9" fmla="*/ 0 w 8814815"/>
              <a:gd name="connsiteY9" fmla="*/ 2505456 h 2505455"/>
              <a:gd name="connsiteX10" fmla="*/ 0 w 8814815"/>
              <a:gd name="connsiteY10" fmla="*/ 295783 h 2505455"/>
              <a:gd name="connsiteX11" fmla="*/ 0 w 8814815"/>
              <a:gd name="connsiteY11" fmla="*/ 295783 h 2505455"/>
              <a:gd name="connsiteX12" fmla="*/ 295821 w 8814815"/>
              <a:gd name="connsiteY12" fmla="*/ 0 h 2505455"/>
              <a:gd name="connsiteX13" fmla="*/ 295821 w 8814815"/>
              <a:gd name="connsiteY13" fmla="*/ 0 h 2505455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</a:cxnLst>
            <a:rect l="l" t="t" r="r" b="b"/>
            <a:pathLst>
              <a:path w="8814815" h="2505455">
                <a:moveTo>
                  <a:pt x="295821" y="0"/>
                </a:moveTo>
                <a:lnTo>
                  <a:pt x="8814815" y="0"/>
                </a:lnTo>
                <a:lnTo>
                  <a:pt x="8814815" y="0"/>
                </a:lnTo>
                <a:lnTo>
                  <a:pt x="8814815" y="2209672"/>
                </a:lnTo>
                <a:lnTo>
                  <a:pt x="8814815" y="2209672"/>
                </a:lnTo>
                <a:cubicBezTo>
                  <a:pt x="8814815" y="2372994"/>
                  <a:pt x="8682354" y="2505456"/>
                  <a:pt x="8519032" y="2505456"/>
                </a:cubicBezTo>
                <a:cubicBezTo>
                  <a:pt x="8519032" y="2505456"/>
                  <a:pt x="8519032" y="2505456"/>
                  <a:pt x="8519032" y="2505456"/>
                </a:cubicBezTo>
                <a:lnTo>
                  <a:pt x="8519032" y="2505456"/>
                </a:lnTo>
                <a:lnTo>
                  <a:pt x="0" y="2505456"/>
                </a:lnTo>
                <a:lnTo>
                  <a:pt x="0" y="2505456"/>
                </a:lnTo>
                <a:lnTo>
                  <a:pt x="0" y="295783"/>
                </a:lnTo>
                <a:lnTo>
                  <a:pt x="0" y="295783"/>
                </a:lnTo>
                <a:cubicBezTo>
                  <a:pt x="0" y="132461"/>
                  <a:pt x="132448" y="0"/>
                  <a:pt x="295821" y="0"/>
                </a:cubicBezTo>
                <a:cubicBezTo>
                  <a:pt x="295821" y="0"/>
                  <a:pt x="295821" y="0"/>
                  <a:pt x="295821" y="0"/>
                </a:cubicBez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158242" y="139954"/>
            <a:ext cx="8827515" cy="2518155"/>
          </a:xfrm>
          <a:custGeom>
            <a:avLst/>
            <a:gdLst>
              <a:gd name="connsiteX0" fmla="*/ 302171 w 8827515"/>
              <a:gd name="connsiteY0" fmla="*/ 6350 h 2518155"/>
              <a:gd name="connsiteX1" fmla="*/ 8821165 w 8827515"/>
              <a:gd name="connsiteY1" fmla="*/ 6350 h 2518155"/>
              <a:gd name="connsiteX2" fmla="*/ 8821165 w 8827515"/>
              <a:gd name="connsiteY2" fmla="*/ 6350 h 2518155"/>
              <a:gd name="connsiteX3" fmla="*/ 8821165 w 8827515"/>
              <a:gd name="connsiteY3" fmla="*/ 2216022 h 2518155"/>
              <a:gd name="connsiteX4" fmla="*/ 8821165 w 8827515"/>
              <a:gd name="connsiteY4" fmla="*/ 2216022 h 2518155"/>
              <a:gd name="connsiteX5" fmla="*/ 8525382 w 8827515"/>
              <a:gd name="connsiteY5" fmla="*/ 2511806 h 2518155"/>
              <a:gd name="connsiteX6" fmla="*/ 8525382 w 8827515"/>
              <a:gd name="connsiteY6" fmla="*/ 2511806 h 2518155"/>
              <a:gd name="connsiteX7" fmla="*/ 8525382 w 8827515"/>
              <a:gd name="connsiteY7" fmla="*/ 2511806 h 2518155"/>
              <a:gd name="connsiteX8" fmla="*/ 6350 w 8827515"/>
              <a:gd name="connsiteY8" fmla="*/ 2511806 h 2518155"/>
              <a:gd name="connsiteX9" fmla="*/ 6350 w 8827515"/>
              <a:gd name="connsiteY9" fmla="*/ 2511806 h 2518155"/>
              <a:gd name="connsiteX10" fmla="*/ 6350 w 8827515"/>
              <a:gd name="connsiteY10" fmla="*/ 302133 h 2518155"/>
              <a:gd name="connsiteX11" fmla="*/ 6350 w 8827515"/>
              <a:gd name="connsiteY11" fmla="*/ 302133 h 2518155"/>
              <a:gd name="connsiteX12" fmla="*/ 302171 w 8827515"/>
              <a:gd name="connsiteY12" fmla="*/ 6350 h 2518155"/>
              <a:gd name="connsiteX13" fmla="*/ 302171 w 8827515"/>
              <a:gd name="connsiteY13" fmla="*/ 6350 h 2518155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</a:cxnLst>
            <a:rect l="l" t="t" r="r" b="b"/>
            <a:pathLst>
              <a:path w="8827515" h="2518155">
                <a:moveTo>
                  <a:pt x="302171" y="6350"/>
                </a:moveTo>
                <a:lnTo>
                  <a:pt x="8821165" y="6350"/>
                </a:lnTo>
                <a:lnTo>
                  <a:pt x="8821165" y="6350"/>
                </a:lnTo>
                <a:lnTo>
                  <a:pt x="8821165" y="2216022"/>
                </a:lnTo>
                <a:lnTo>
                  <a:pt x="8821165" y="2216022"/>
                </a:lnTo>
                <a:cubicBezTo>
                  <a:pt x="8821165" y="2379344"/>
                  <a:pt x="8688704" y="2511806"/>
                  <a:pt x="8525382" y="2511806"/>
                </a:cubicBezTo>
                <a:cubicBezTo>
                  <a:pt x="8525382" y="2511806"/>
                  <a:pt x="8525382" y="2511806"/>
                  <a:pt x="8525382" y="2511806"/>
                </a:cubicBezTo>
                <a:lnTo>
                  <a:pt x="8525382" y="2511806"/>
                </a:lnTo>
                <a:lnTo>
                  <a:pt x="6350" y="2511806"/>
                </a:lnTo>
                <a:lnTo>
                  <a:pt x="6350" y="2511806"/>
                </a:lnTo>
                <a:lnTo>
                  <a:pt x="6350" y="302133"/>
                </a:lnTo>
                <a:lnTo>
                  <a:pt x="6350" y="302133"/>
                </a:lnTo>
                <a:cubicBezTo>
                  <a:pt x="6350" y="138811"/>
                  <a:pt x="138798" y="6350"/>
                  <a:pt x="302171" y="6350"/>
                </a:cubicBezTo>
                <a:cubicBezTo>
                  <a:pt x="302171" y="6350"/>
                  <a:pt x="302171" y="6350"/>
                  <a:pt x="302171" y="6350"/>
                </a:cubicBez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27000"/>
            <a:ext cx="8890000" cy="2540000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2600" y="5219700"/>
            <a:ext cx="5765800" cy="8128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4216400" y="2882900"/>
            <a:ext cx="4216400" cy="46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British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Commonwealth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7065"/>
            <a:ext cx="8810878" cy="6565404"/>
          </a:xfrm>
          <a:custGeom>
            <a:avLst/>
            <a:gdLst>
              <a:gd name="connsiteX0" fmla="*/ 775169 w 8810878"/>
              <a:gd name="connsiteY0" fmla="*/ 0 h 6565404"/>
              <a:gd name="connsiteX1" fmla="*/ 8810878 w 8810878"/>
              <a:gd name="connsiteY1" fmla="*/ 0 h 6565404"/>
              <a:gd name="connsiteX2" fmla="*/ 8810878 w 8810878"/>
              <a:gd name="connsiteY2" fmla="*/ 0 h 6565404"/>
              <a:gd name="connsiteX3" fmla="*/ 8810878 w 8810878"/>
              <a:gd name="connsiteY3" fmla="*/ 5790234 h 6565404"/>
              <a:gd name="connsiteX4" fmla="*/ 8810878 w 8810878"/>
              <a:gd name="connsiteY4" fmla="*/ 5790234 h 6565404"/>
              <a:gd name="connsiteX5" fmla="*/ 8035671 w 8810878"/>
              <a:gd name="connsiteY5" fmla="*/ 6565404 h 6565404"/>
              <a:gd name="connsiteX6" fmla="*/ 8035671 w 8810878"/>
              <a:gd name="connsiteY6" fmla="*/ 6565404 h 6565404"/>
              <a:gd name="connsiteX7" fmla="*/ 8035671 w 8810878"/>
              <a:gd name="connsiteY7" fmla="*/ 6565404 h 6565404"/>
              <a:gd name="connsiteX8" fmla="*/ 0 w 8810878"/>
              <a:gd name="connsiteY8" fmla="*/ 6565404 h 6565404"/>
              <a:gd name="connsiteX9" fmla="*/ 0 w 8810878"/>
              <a:gd name="connsiteY9" fmla="*/ 6565404 h 6565404"/>
              <a:gd name="connsiteX10" fmla="*/ 0 w 8810878"/>
              <a:gd name="connsiteY10" fmla="*/ 775208 h 6565404"/>
              <a:gd name="connsiteX11" fmla="*/ 0 w 8810878"/>
              <a:gd name="connsiteY11" fmla="*/ 775208 h 6565404"/>
              <a:gd name="connsiteX12" fmla="*/ 775169 w 8810878"/>
              <a:gd name="connsiteY12" fmla="*/ 0 h 6565404"/>
              <a:gd name="connsiteX13" fmla="*/ 775182 w 8810878"/>
              <a:gd name="connsiteY13" fmla="*/ 0 h 6565404"/>
              <a:gd name="connsiteX14" fmla="*/ 775169 w 8810878"/>
              <a:gd name="connsiteY14" fmla="*/ 0 h 656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10878" h="6565404">
                <a:moveTo>
                  <a:pt x="775169" y="0"/>
                </a:moveTo>
                <a:lnTo>
                  <a:pt x="8810878" y="0"/>
                </a:lnTo>
                <a:lnTo>
                  <a:pt x="8810878" y="0"/>
                </a:lnTo>
                <a:lnTo>
                  <a:pt x="8810878" y="5790234"/>
                </a:lnTo>
                <a:lnTo>
                  <a:pt x="8810878" y="5790234"/>
                </a:lnTo>
                <a:cubicBezTo>
                  <a:pt x="8810878" y="6218351"/>
                  <a:pt x="8463788" y="6565404"/>
                  <a:pt x="8035671" y="6565404"/>
                </a:cubicBezTo>
                <a:cubicBezTo>
                  <a:pt x="8035671" y="6565404"/>
                  <a:pt x="8035671" y="6565404"/>
                  <a:pt x="8035671" y="6565404"/>
                </a:cubicBezTo>
                <a:lnTo>
                  <a:pt x="8035671" y="6565404"/>
                </a:lnTo>
                <a:lnTo>
                  <a:pt x="0" y="6565404"/>
                </a:lnTo>
                <a:lnTo>
                  <a:pt x="0" y="6565404"/>
                </a:lnTo>
                <a:lnTo>
                  <a:pt x="0" y="775208"/>
                </a:lnTo>
                <a:lnTo>
                  <a:pt x="0" y="775208"/>
                </a:lnTo>
                <a:cubicBezTo>
                  <a:pt x="0" y="347090"/>
                  <a:pt x="347052" y="0"/>
                  <a:pt x="775169" y="0"/>
                </a:cubicBezTo>
                <a:cubicBezTo>
                  <a:pt x="775182" y="0"/>
                  <a:pt x="775182" y="0"/>
                  <a:pt x="775182" y="0"/>
                </a:cubicBezTo>
                <a:lnTo>
                  <a:pt x="775169" y="0"/>
                </a:ln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158242" y="140715"/>
            <a:ext cx="8823578" cy="6578104"/>
          </a:xfrm>
          <a:custGeom>
            <a:avLst/>
            <a:gdLst>
              <a:gd name="connsiteX0" fmla="*/ 781519 w 8823578"/>
              <a:gd name="connsiteY0" fmla="*/ 6350 h 6578104"/>
              <a:gd name="connsiteX1" fmla="*/ 8817228 w 8823578"/>
              <a:gd name="connsiteY1" fmla="*/ 6350 h 6578104"/>
              <a:gd name="connsiteX2" fmla="*/ 8817228 w 8823578"/>
              <a:gd name="connsiteY2" fmla="*/ 6350 h 6578104"/>
              <a:gd name="connsiteX3" fmla="*/ 8817228 w 8823578"/>
              <a:gd name="connsiteY3" fmla="*/ 5796584 h 6578104"/>
              <a:gd name="connsiteX4" fmla="*/ 8817228 w 8823578"/>
              <a:gd name="connsiteY4" fmla="*/ 5796584 h 6578104"/>
              <a:gd name="connsiteX5" fmla="*/ 8042021 w 8823578"/>
              <a:gd name="connsiteY5" fmla="*/ 6571754 h 6578104"/>
              <a:gd name="connsiteX6" fmla="*/ 8042021 w 8823578"/>
              <a:gd name="connsiteY6" fmla="*/ 6571754 h 6578104"/>
              <a:gd name="connsiteX7" fmla="*/ 8042021 w 8823578"/>
              <a:gd name="connsiteY7" fmla="*/ 6571754 h 6578104"/>
              <a:gd name="connsiteX8" fmla="*/ 6350 w 8823578"/>
              <a:gd name="connsiteY8" fmla="*/ 6571754 h 6578104"/>
              <a:gd name="connsiteX9" fmla="*/ 6350 w 8823578"/>
              <a:gd name="connsiteY9" fmla="*/ 6571754 h 6578104"/>
              <a:gd name="connsiteX10" fmla="*/ 6350 w 8823578"/>
              <a:gd name="connsiteY10" fmla="*/ 781558 h 6578104"/>
              <a:gd name="connsiteX11" fmla="*/ 6350 w 8823578"/>
              <a:gd name="connsiteY11" fmla="*/ 781558 h 6578104"/>
              <a:gd name="connsiteX12" fmla="*/ 781519 w 8823578"/>
              <a:gd name="connsiteY12" fmla="*/ 6350 h 6578104"/>
              <a:gd name="connsiteX13" fmla="*/ 781532 w 8823578"/>
              <a:gd name="connsiteY13" fmla="*/ 6350 h 6578104"/>
              <a:gd name="connsiteX14" fmla="*/ 781519 w 8823578"/>
              <a:gd name="connsiteY14" fmla="*/ 6350 h 65781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23578" h="6578104">
                <a:moveTo>
                  <a:pt x="781519" y="6350"/>
                </a:moveTo>
                <a:lnTo>
                  <a:pt x="8817228" y="6350"/>
                </a:lnTo>
                <a:lnTo>
                  <a:pt x="8817228" y="6350"/>
                </a:lnTo>
                <a:lnTo>
                  <a:pt x="8817228" y="5796584"/>
                </a:lnTo>
                <a:lnTo>
                  <a:pt x="8817228" y="5796584"/>
                </a:lnTo>
                <a:cubicBezTo>
                  <a:pt x="8817228" y="6224701"/>
                  <a:pt x="8470138" y="6571754"/>
                  <a:pt x="8042021" y="6571754"/>
                </a:cubicBezTo>
                <a:cubicBezTo>
                  <a:pt x="8042021" y="6571754"/>
                  <a:pt x="8042021" y="6571754"/>
                  <a:pt x="8042021" y="6571754"/>
                </a:cubicBezTo>
                <a:lnTo>
                  <a:pt x="8042021" y="6571754"/>
                </a:lnTo>
                <a:lnTo>
                  <a:pt x="6350" y="6571754"/>
                </a:lnTo>
                <a:lnTo>
                  <a:pt x="6350" y="6571754"/>
                </a:lnTo>
                <a:lnTo>
                  <a:pt x="6350" y="781558"/>
                </a:lnTo>
                <a:lnTo>
                  <a:pt x="6350" y="781558"/>
                </a:lnTo>
                <a:cubicBezTo>
                  <a:pt x="6350" y="353440"/>
                  <a:pt x="353402" y="6350"/>
                  <a:pt x="781519" y="6350"/>
                </a:cubicBezTo>
                <a:cubicBezTo>
                  <a:pt x="781532" y="6350"/>
                  <a:pt x="781532" y="6350"/>
                  <a:pt x="781532" y="6350"/>
                </a:cubicBezTo>
                <a:lnTo>
                  <a:pt x="781519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4069079" y="31876"/>
            <a:ext cx="25400" cy="6644932"/>
          </a:xfrm>
          <a:custGeom>
            <a:avLst/>
            <a:gdLst>
              <a:gd name="connsiteX0" fmla="*/ 6350 w 25400"/>
              <a:gd name="connsiteY0" fmla="*/ 6350 h 6644932"/>
              <a:gd name="connsiteX1" fmla="*/ 6350 w 25400"/>
              <a:gd name="connsiteY1" fmla="*/ 6638581 h 6644932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25400" h="6644932">
                <a:moveTo>
                  <a:pt x="6350" y="6350"/>
                </a:moveTo>
                <a:lnTo>
                  <a:pt x="6350" y="6638581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310832" y="256286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Freeform 3"/>
          <p:cNvSpPr/>
          <p:nvPr/>
        </p:nvSpPr>
        <p:spPr>
          <a:xfrm>
            <a:off x="310832" y="474218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Freeform 3"/>
          <p:cNvSpPr/>
          <p:nvPr/>
        </p:nvSpPr>
        <p:spPr>
          <a:xfrm>
            <a:off x="310832" y="1003172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Freeform 3"/>
          <p:cNvSpPr/>
          <p:nvPr/>
        </p:nvSpPr>
        <p:spPr>
          <a:xfrm>
            <a:off x="310832" y="1221105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 3"/>
          <p:cNvSpPr/>
          <p:nvPr/>
        </p:nvSpPr>
        <p:spPr>
          <a:xfrm>
            <a:off x="310832" y="1439163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Freeform 3"/>
          <p:cNvSpPr/>
          <p:nvPr/>
        </p:nvSpPr>
        <p:spPr>
          <a:xfrm>
            <a:off x="310832" y="1657095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Freeform 3"/>
          <p:cNvSpPr/>
          <p:nvPr/>
        </p:nvSpPr>
        <p:spPr>
          <a:xfrm>
            <a:off x="310832" y="1875154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Freeform 3"/>
          <p:cNvSpPr/>
          <p:nvPr/>
        </p:nvSpPr>
        <p:spPr>
          <a:xfrm>
            <a:off x="310832" y="2093086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Freeform 3"/>
          <p:cNvSpPr/>
          <p:nvPr/>
        </p:nvSpPr>
        <p:spPr>
          <a:xfrm>
            <a:off x="310832" y="2311019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Freeform 3"/>
          <p:cNvSpPr/>
          <p:nvPr/>
        </p:nvSpPr>
        <p:spPr>
          <a:xfrm>
            <a:off x="310832" y="2529077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Freeform 3"/>
          <p:cNvSpPr/>
          <p:nvPr/>
        </p:nvSpPr>
        <p:spPr>
          <a:xfrm>
            <a:off x="310832" y="4210050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Freeform 3"/>
          <p:cNvSpPr/>
          <p:nvPr/>
        </p:nvSpPr>
        <p:spPr>
          <a:xfrm>
            <a:off x="310832" y="4610989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Freeform 3"/>
          <p:cNvSpPr/>
          <p:nvPr/>
        </p:nvSpPr>
        <p:spPr>
          <a:xfrm>
            <a:off x="310832" y="6657758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Freeform 3"/>
          <p:cNvSpPr/>
          <p:nvPr/>
        </p:nvSpPr>
        <p:spPr>
          <a:xfrm>
            <a:off x="317182" y="31876"/>
            <a:ext cx="12700" cy="6819900"/>
          </a:xfrm>
          <a:custGeom>
            <a:avLst/>
            <a:gdLst>
              <a:gd name="connsiteX0" fmla="*/ 6350 w 12700"/>
              <a:gd name="connsiteY0" fmla="*/ 6813550 h 6819900"/>
              <a:gd name="connsiteX1" fmla="*/ 6350 w 12700"/>
              <a:gd name="connsiteY1" fmla="*/ 6350 h 68199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2700" h="6819900">
                <a:moveTo>
                  <a:pt x="6350" y="6813550"/>
                </a:moveTo>
                <a:lnTo>
                  <a:pt x="6350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Freeform 3"/>
          <p:cNvSpPr/>
          <p:nvPr/>
        </p:nvSpPr>
        <p:spPr>
          <a:xfrm>
            <a:off x="8742171" y="31876"/>
            <a:ext cx="12700" cy="6819900"/>
          </a:xfrm>
          <a:custGeom>
            <a:avLst/>
            <a:gdLst>
              <a:gd name="connsiteX0" fmla="*/ 6350 w 12700"/>
              <a:gd name="connsiteY0" fmla="*/ 6813550 h 6819900"/>
              <a:gd name="connsiteX1" fmla="*/ 6350 w 12700"/>
              <a:gd name="connsiteY1" fmla="*/ 6350 h 68199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12700" h="6819900">
                <a:moveTo>
                  <a:pt x="6350" y="6813550"/>
                </a:moveTo>
                <a:lnTo>
                  <a:pt x="6350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Freeform 3"/>
          <p:cNvSpPr/>
          <p:nvPr/>
        </p:nvSpPr>
        <p:spPr>
          <a:xfrm>
            <a:off x="310832" y="38226"/>
            <a:ext cx="8450389" cy="25400"/>
          </a:xfrm>
          <a:custGeom>
            <a:avLst/>
            <a:gdLst>
              <a:gd name="connsiteX0" fmla="*/ 6350 w 8450389"/>
              <a:gd name="connsiteY0" fmla="*/ 6350 h 25400"/>
              <a:gd name="connsiteX1" fmla="*/ 8444039 w 8450389"/>
              <a:gd name="connsiteY1" fmla="*/ 6350 h 254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450389" h="25400">
                <a:moveTo>
                  <a:pt x="6350" y="6350"/>
                </a:moveTo>
                <a:lnTo>
                  <a:pt x="8444039" y="6350"/>
                </a:lnTo>
              </a:path>
            </a:pathLst>
          </a:custGeom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7000"/>
            <a:ext cx="381000" cy="457200"/>
          </a:xfrm>
          <a:prstGeom prst="rect">
            <a:avLst/>
          </a:prstGeom>
          <a:noFill/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" y="127000"/>
            <a:ext cx="8839200" cy="6604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55600" y="279400"/>
            <a:ext cx="1429046" cy="5483552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200"/>
              </a:lnSpc>
              <a:tabLst/>
            </a:pPr>
            <a:r>
              <a:rPr lang="cs-CZ" altLang="zh-CN" sz="120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       </a:t>
            </a:r>
            <a:r>
              <a:rPr lang="en-US" altLang="zh-CN" sz="120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Číslo</a:t>
            </a:r>
            <a:r>
              <a:rPr lang="en-US" altLang="zh-CN" sz="12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projektu</a:t>
            </a:r>
          </a:p>
          <a:p>
            <a:pPr>
              <a:lnSpc>
                <a:spcPts val="1700"/>
              </a:lnSpc>
              <a:tabLst/>
            </a:pPr>
            <a:r>
              <a:rPr lang="cs-CZ" altLang="zh-CN" sz="120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       </a:t>
            </a:r>
            <a:r>
              <a:rPr lang="en-US" altLang="zh-CN" sz="120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Číslo</a:t>
            </a:r>
            <a:r>
              <a:rPr lang="en-US" altLang="zh-CN" sz="12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materiálu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900"/>
              </a:lnSpc>
              <a:tabLst/>
            </a:pP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Název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školy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9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Autor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Průřezové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téma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Tématický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celek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Ročník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Datum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tvorby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Datum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místo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ověření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Anotace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2200"/>
              </a:lnSpc>
              <a:tabLst/>
            </a:pP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Klíčová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slova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6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Metodický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pokyn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4102100" y="279400"/>
            <a:ext cx="4660828" cy="5534849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2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CZ.1.07/1.5.00/34.0565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VY_32_INOVACE_93_COMMONWEALTH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800"/>
              </a:lnSpc>
              <a:tabLst/>
            </a:pP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Masarykovastřední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škola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zemědělská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Vyšší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odborná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škola,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Opava,</a:t>
            </a:r>
          </a:p>
          <a:p>
            <a:pPr>
              <a:lnSpc>
                <a:spcPts val="12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příspěvková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organizace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Mgr.Kateřina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Slaninová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ČLOVĚK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SVĚT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KOLEM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NÁS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Anglický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jazyk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–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REÁLIE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3.-4.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18.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02.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2012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700"/>
              </a:lnSpc>
            </a:pPr>
            <a:r>
              <a:rPr lang="cs-CZ" altLang="zh-CN" dirty="0" smtClean="0"/>
              <a:t> </a:t>
            </a:r>
            <a:r>
              <a:rPr lang="cs-CZ" altLang="zh-CN" sz="1200" dirty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30.04.2013, 3.A</a:t>
            </a:r>
            <a:endParaRPr lang="en-US" altLang="zh-CN" sz="1200" dirty="0">
              <a:solidFill>
                <a:srgbClr val="FFFFFF"/>
              </a:solidFill>
              <a:latin typeface="Calibri" pitchFamily="18" charset="0"/>
              <a:cs typeface="Calibri" pitchFamily="18" charset="0"/>
            </a:endParaRP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prezentaci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žáci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seznámí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tématem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Commonwealthu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zaměřením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Austrálii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Nový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Zéland.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Naučí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základním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faktům,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co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to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Commonwealth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interaktivní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vizuální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formou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ponoří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světa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Austrálie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Nového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Zélandu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zaměřením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významné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turistické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destinace.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prezentaci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jsou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připojená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informativní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videa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otázkami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porozumění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mluvenémukomentáři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videích.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Videa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také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slouží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názornosti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lepšímu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zapamatovánísi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přírodních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dalších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památek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Austrálie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Nového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Zélandu.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Pro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rozšíření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uveden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odkaz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specifickou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slovní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zásobu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téma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zvířata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Austrálii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Novém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Zélandu.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Commonwealth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of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Nations,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Austrálie,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Nový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Zéland,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Australia,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New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Zealand</a:t>
            </a:r>
          </a:p>
          <a:p>
            <a:pPr>
              <a:lnSpc>
                <a:spcPts val="17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Šablona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určena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jedné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až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tří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vyučovacích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hodin.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Během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jedné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hodiny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doporučujeme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studenty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seznámit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tím,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co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Commonwealth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jaký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je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princip.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dalších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hodinách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doporučuje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postupně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věnovat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Austrálii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NovémuZélandu.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úvod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doporučujeme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pustit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vždy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krátké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dvouminutovévideo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získání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představy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dané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zemi.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Austrálie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je</a:t>
            </a:r>
          </a:p>
          <a:p>
            <a:pPr>
              <a:lnSpc>
                <a:spcPts val="1400"/>
              </a:lnSpc>
              <a:tabLst/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jistě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zajímavé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zmínit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klima,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proto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byla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přiložena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mapa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klimatu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legendou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812800" y="5791200"/>
            <a:ext cx="7874000" cy="1092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200"/>
              </a:lnSpc>
              <a:tabLst>
                <a:tab pos="3289300" algn="l"/>
              </a:tabLst>
            </a:pPr>
            <a:r>
              <a:rPr lang="en-US" altLang="zh-CN" dirty="0" smtClean="0"/>
              <a:t>	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pro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ilustraci.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videu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Top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ten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destinations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žáci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seznamují</a:t>
            </a:r>
          </a:p>
          <a:p>
            <a:pPr>
              <a:lnSpc>
                <a:spcPts val="1400"/>
              </a:lnSpc>
              <a:tabLst>
                <a:tab pos="3289300" algn="l"/>
              </a:tabLst>
            </a:pPr>
            <a:r>
              <a:rPr lang="en-US" altLang="zh-CN" dirty="0" smtClean="0"/>
              <a:t>	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nejatraktivnějšími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místy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Austrálii.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Doporučujeme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si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dělat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poznámky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pro</a:t>
            </a:r>
          </a:p>
          <a:p>
            <a:pPr>
              <a:lnSpc>
                <a:spcPts val="1400"/>
              </a:lnSpc>
              <a:tabLst>
                <a:tab pos="3289300" algn="l"/>
              </a:tabLst>
            </a:pPr>
            <a:r>
              <a:rPr lang="en-US" altLang="zh-CN" dirty="0" smtClean="0"/>
              <a:t>	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pozdější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využití.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Podobným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způsobem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lze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zpracovat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téma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Nového</a:t>
            </a:r>
          </a:p>
          <a:p>
            <a:pPr>
              <a:lnSpc>
                <a:spcPts val="1400"/>
              </a:lnSpc>
              <a:tabLst>
                <a:tab pos="3289300" algn="l"/>
              </a:tabLst>
            </a:pPr>
            <a:r>
              <a:rPr lang="en-US" altLang="zh-CN" dirty="0" smtClean="0"/>
              <a:t>	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Zélandu.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Jako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bonus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a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zajímavost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lze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se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studenty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probrat</a:t>
            </a:r>
            <a:r>
              <a:rPr lang="en-US" altLang="zh-CN" sz="12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2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specifickou</a:t>
            </a:r>
          </a:p>
          <a:p>
            <a:pPr>
              <a:lnSpc>
                <a:spcPts val="1400"/>
              </a:lnSpc>
              <a:tabLst>
                <a:tab pos="3289300" algn="l"/>
              </a:tabLst>
            </a:pPr>
            <a:r>
              <a:rPr lang="en-US" altLang="zh-CN" dirty="0" smtClean="0"/>
              <a:t>	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slovní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zásobu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zvířat,které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žijí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v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obou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zemích.</a:t>
            </a:r>
          </a:p>
          <a:p>
            <a:pPr>
              <a:lnSpc>
                <a:spcPts val="1700"/>
              </a:lnSpc>
              <a:tabLst>
                <a:tab pos="3289300" algn="l"/>
              </a:tabLst>
            </a:pP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Obrázky: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office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Kliparty,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ostatní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jsou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uvedeny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na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posledním</a:t>
            </a:r>
            <a:r>
              <a:rPr lang="en-US" altLang="zh-CN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1200" dirty="0" smtClean="0">
                <a:solidFill>
                  <a:srgbClr val="FFFFFF"/>
                </a:solidFill>
                <a:latin typeface="Calibri" pitchFamily="18" charset="0"/>
                <a:cs typeface="Calibri" pitchFamily="18" charset="0"/>
              </a:rPr>
              <a:t>snímku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23" y="56356"/>
            <a:ext cx="533400" cy="527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7065"/>
            <a:ext cx="8810878" cy="6565404"/>
          </a:xfrm>
          <a:custGeom>
            <a:avLst/>
            <a:gdLst>
              <a:gd name="connsiteX0" fmla="*/ 775169 w 8810878"/>
              <a:gd name="connsiteY0" fmla="*/ 0 h 6565404"/>
              <a:gd name="connsiteX1" fmla="*/ 8810878 w 8810878"/>
              <a:gd name="connsiteY1" fmla="*/ 0 h 6565404"/>
              <a:gd name="connsiteX2" fmla="*/ 8810878 w 8810878"/>
              <a:gd name="connsiteY2" fmla="*/ 0 h 6565404"/>
              <a:gd name="connsiteX3" fmla="*/ 8810878 w 8810878"/>
              <a:gd name="connsiteY3" fmla="*/ 5790234 h 6565404"/>
              <a:gd name="connsiteX4" fmla="*/ 8810878 w 8810878"/>
              <a:gd name="connsiteY4" fmla="*/ 5790234 h 6565404"/>
              <a:gd name="connsiteX5" fmla="*/ 8035671 w 8810878"/>
              <a:gd name="connsiteY5" fmla="*/ 6565404 h 6565404"/>
              <a:gd name="connsiteX6" fmla="*/ 8035671 w 8810878"/>
              <a:gd name="connsiteY6" fmla="*/ 6565404 h 6565404"/>
              <a:gd name="connsiteX7" fmla="*/ 8035671 w 8810878"/>
              <a:gd name="connsiteY7" fmla="*/ 6565404 h 6565404"/>
              <a:gd name="connsiteX8" fmla="*/ 0 w 8810878"/>
              <a:gd name="connsiteY8" fmla="*/ 6565404 h 6565404"/>
              <a:gd name="connsiteX9" fmla="*/ 0 w 8810878"/>
              <a:gd name="connsiteY9" fmla="*/ 6565404 h 6565404"/>
              <a:gd name="connsiteX10" fmla="*/ 0 w 8810878"/>
              <a:gd name="connsiteY10" fmla="*/ 775208 h 6565404"/>
              <a:gd name="connsiteX11" fmla="*/ 0 w 8810878"/>
              <a:gd name="connsiteY11" fmla="*/ 775208 h 6565404"/>
              <a:gd name="connsiteX12" fmla="*/ 775169 w 8810878"/>
              <a:gd name="connsiteY12" fmla="*/ 0 h 6565404"/>
              <a:gd name="connsiteX13" fmla="*/ 775182 w 8810878"/>
              <a:gd name="connsiteY13" fmla="*/ 0 h 6565404"/>
              <a:gd name="connsiteX14" fmla="*/ 775169 w 8810878"/>
              <a:gd name="connsiteY14" fmla="*/ 0 h 656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10878" h="6565404">
                <a:moveTo>
                  <a:pt x="775169" y="0"/>
                </a:moveTo>
                <a:lnTo>
                  <a:pt x="8810878" y="0"/>
                </a:lnTo>
                <a:lnTo>
                  <a:pt x="8810878" y="0"/>
                </a:lnTo>
                <a:lnTo>
                  <a:pt x="8810878" y="5790234"/>
                </a:lnTo>
                <a:lnTo>
                  <a:pt x="8810878" y="5790234"/>
                </a:lnTo>
                <a:cubicBezTo>
                  <a:pt x="8810878" y="6218351"/>
                  <a:pt x="8463788" y="6565404"/>
                  <a:pt x="8035671" y="6565404"/>
                </a:cubicBezTo>
                <a:cubicBezTo>
                  <a:pt x="8035671" y="6565404"/>
                  <a:pt x="8035671" y="6565404"/>
                  <a:pt x="8035671" y="6565404"/>
                </a:cubicBezTo>
                <a:lnTo>
                  <a:pt x="8035671" y="6565404"/>
                </a:lnTo>
                <a:lnTo>
                  <a:pt x="0" y="6565404"/>
                </a:lnTo>
                <a:lnTo>
                  <a:pt x="0" y="6565404"/>
                </a:lnTo>
                <a:lnTo>
                  <a:pt x="0" y="775208"/>
                </a:lnTo>
                <a:lnTo>
                  <a:pt x="0" y="775208"/>
                </a:lnTo>
                <a:cubicBezTo>
                  <a:pt x="0" y="347090"/>
                  <a:pt x="347052" y="0"/>
                  <a:pt x="775169" y="0"/>
                </a:cubicBezTo>
                <a:cubicBezTo>
                  <a:pt x="775182" y="0"/>
                  <a:pt x="775182" y="0"/>
                  <a:pt x="775182" y="0"/>
                </a:cubicBezTo>
                <a:lnTo>
                  <a:pt x="775169" y="0"/>
                </a:ln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158242" y="140715"/>
            <a:ext cx="8823578" cy="6578104"/>
          </a:xfrm>
          <a:custGeom>
            <a:avLst/>
            <a:gdLst>
              <a:gd name="connsiteX0" fmla="*/ 781519 w 8823578"/>
              <a:gd name="connsiteY0" fmla="*/ 6350 h 6578104"/>
              <a:gd name="connsiteX1" fmla="*/ 8817228 w 8823578"/>
              <a:gd name="connsiteY1" fmla="*/ 6350 h 6578104"/>
              <a:gd name="connsiteX2" fmla="*/ 8817228 w 8823578"/>
              <a:gd name="connsiteY2" fmla="*/ 6350 h 6578104"/>
              <a:gd name="connsiteX3" fmla="*/ 8817228 w 8823578"/>
              <a:gd name="connsiteY3" fmla="*/ 5796584 h 6578104"/>
              <a:gd name="connsiteX4" fmla="*/ 8817228 w 8823578"/>
              <a:gd name="connsiteY4" fmla="*/ 5796584 h 6578104"/>
              <a:gd name="connsiteX5" fmla="*/ 8042021 w 8823578"/>
              <a:gd name="connsiteY5" fmla="*/ 6571754 h 6578104"/>
              <a:gd name="connsiteX6" fmla="*/ 8042021 w 8823578"/>
              <a:gd name="connsiteY6" fmla="*/ 6571754 h 6578104"/>
              <a:gd name="connsiteX7" fmla="*/ 8042021 w 8823578"/>
              <a:gd name="connsiteY7" fmla="*/ 6571754 h 6578104"/>
              <a:gd name="connsiteX8" fmla="*/ 6350 w 8823578"/>
              <a:gd name="connsiteY8" fmla="*/ 6571754 h 6578104"/>
              <a:gd name="connsiteX9" fmla="*/ 6350 w 8823578"/>
              <a:gd name="connsiteY9" fmla="*/ 6571754 h 6578104"/>
              <a:gd name="connsiteX10" fmla="*/ 6350 w 8823578"/>
              <a:gd name="connsiteY10" fmla="*/ 781558 h 6578104"/>
              <a:gd name="connsiteX11" fmla="*/ 6350 w 8823578"/>
              <a:gd name="connsiteY11" fmla="*/ 781558 h 6578104"/>
              <a:gd name="connsiteX12" fmla="*/ 781519 w 8823578"/>
              <a:gd name="connsiteY12" fmla="*/ 6350 h 6578104"/>
              <a:gd name="connsiteX13" fmla="*/ 781532 w 8823578"/>
              <a:gd name="connsiteY13" fmla="*/ 6350 h 6578104"/>
              <a:gd name="connsiteX14" fmla="*/ 781519 w 8823578"/>
              <a:gd name="connsiteY14" fmla="*/ 6350 h 65781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23578" h="6578104">
                <a:moveTo>
                  <a:pt x="781519" y="6350"/>
                </a:moveTo>
                <a:lnTo>
                  <a:pt x="8817228" y="6350"/>
                </a:lnTo>
                <a:lnTo>
                  <a:pt x="8817228" y="6350"/>
                </a:lnTo>
                <a:lnTo>
                  <a:pt x="8817228" y="5796584"/>
                </a:lnTo>
                <a:lnTo>
                  <a:pt x="8817228" y="5796584"/>
                </a:lnTo>
                <a:cubicBezTo>
                  <a:pt x="8817228" y="6224701"/>
                  <a:pt x="8470138" y="6571754"/>
                  <a:pt x="8042021" y="6571754"/>
                </a:cubicBezTo>
                <a:cubicBezTo>
                  <a:pt x="8042021" y="6571754"/>
                  <a:pt x="8042021" y="6571754"/>
                  <a:pt x="8042021" y="6571754"/>
                </a:cubicBezTo>
                <a:lnTo>
                  <a:pt x="8042021" y="6571754"/>
                </a:lnTo>
                <a:lnTo>
                  <a:pt x="6350" y="6571754"/>
                </a:lnTo>
                <a:lnTo>
                  <a:pt x="6350" y="6571754"/>
                </a:lnTo>
                <a:lnTo>
                  <a:pt x="6350" y="781558"/>
                </a:lnTo>
                <a:lnTo>
                  <a:pt x="6350" y="781558"/>
                </a:lnTo>
                <a:cubicBezTo>
                  <a:pt x="6350" y="353440"/>
                  <a:pt x="353402" y="6350"/>
                  <a:pt x="781519" y="6350"/>
                </a:cubicBezTo>
                <a:cubicBezTo>
                  <a:pt x="781532" y="6350"/>
                  <a:pt x="781532" y="6350"/>
                  <a:pt x="781532" y="6350"/>
                </a:cubicBezTo>
                <a:lnTo>
                  <a:pt x="781519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588391" y="1424558"/>
            <a:ext cx="8001000" cy="9144"/>
          </a:xfrm>
          <a:custGeom>
            <a:avLst/>
            <a:gdLst>
              <a:gd name="connsiteX0" fmla="*/ 0 w 8001000"/>
              <a:gd name="connsiteY0" fmla="*/ 4572 h 9144"/>
              <a:gd name="connsiteX1" fmla="*/ 8001000 w 8001000"/>
              <a:gd name="connsiteY1" fmla="*/ 4572 h 914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001000" h="9144">
                <a:moveTo>
                  <a:pt x="0" y="4572"/>
                </a:moveTo>
                <a:lnTo>
                  <a:pt x="8001000" y="4572"/>
                </a:lnTo>
              </a:path>
            </a:pathLst>
          </a:custGeom>
          <a:ln w="0">
            <a:solidFill>
              <a:srgbClr val="72A376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800" y="444500"/>
            <a:ext cx="8585200" cy="10287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" y="127000"/>
            <a:ext cx="8839200" cy="6604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46100" y="1714500"/>
            <a:ext cx="2806700" cy="46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2234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Intergovernal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3467100" y="1714500"/>
            <a:ext cx="2298700" cy="46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organisation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46100" y="2286000"/>
            <a:ext cx="7924800" cy="2908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>
                <a:tab pos="292100" algn="l"/>
              </a:tabLst>
            </a:pPr>
            <a:r>
              <a:rPr lang="en-US" altLang="zh-CN" sz="2234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54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independent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states</a:t>
            </a:r>
          </a:p>
          <a:p>
            <a:pPr>
              <a:lnSpc>
                <a:spcPts val="3800"/>
              </a:lnSpc>
              <a:tabLst>
                <a:tab pos="292100" algn="l"/>
              </a:tabLst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Members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were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part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of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the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British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Empire</a:t>
            </a:r>
          </a:p>
          <a:p>
            <a:pPr>
              <a:lnSpc>
                <a:spcPts val="3800"/>
              </a:lnSpc>
              <a:tabLst>
                <a:tab pos="292100" algn="l"/>
              </a:tabLst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Values:democracy,human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rights,liberty,</a:t>
            </a:r>
          </a:p>
          <a:p>
            <a:pPr>
              <a:lnSpc>
                <a:spcPts val="3800"/>
              </a:lnSpc>
              <a:tabLst>
                <a:tab pos="292100" algn="l"/>
              </a:tabLst>
            </a:pPr>
            <a:r>
              <a:rPr lang="en-US" altLang="zh-CN" dirty="0" smtClean="0"/>
              <a:t>	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free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trade,world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peace</a:t>
            </a:r>
          </a:p>
          <a:p>
            <a:pPr>
              <a:lnSpc>
                <a:spcPts val="3800"/>
              </a:lnSpc>
              <a:tabLst>
                <a:tab pos="292100" algn="l"/>
              </a:tabLst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All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members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are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equal</a:t>
            </a:r>
          </a:p>
          <a:p>
            <a:pPr>
              <a:lnSpc>
                <a:spcPts val="3800"/>
              </a:lnSpc>
              <a:tabLst>
                <a:tab pos="292100" algn="l"/>
              </a:tabLst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The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head:Queen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Elizabeth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II.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7065"/>
            <a:ext cx="8810878" cy="6565404"/>
          </a:xfrm>
          <a:custGeom>
            <a:avLst/>
            <a:gdLst>
              <a:gd name="connsiteX0" fmla="*/ 775169 w 8810878"/>
              <a:gd name="connsiteY0" fmla="*/ 0 h 6565404"/>
              <a:gd name="connsiteX1" fmla="*/ 8810878 w 8810878"/>
              <a:gd name="connsiteY1" fmla="*/ 0 h 6565404"/>
              <a:gd name="connsiteX2" fmla="*/ 8810878 w 8810878"/>
              <a:gd name="connsiteY2" fmla="*/ 0 h 6565404"/>
              <a:gd name="connsiteX3" fmla="*/ 8810878 w 8810878"/>
              <a:gd name="connsiteY3" fmla="*/ 5790234 h 6565404"/>
              <a:gd name="connsiteX4" fmla="*/ 8810878 w 8810878"/>
              <a:gd name="connsiteY4" fmla="*/ 5790234 h 6565404"/>
              <a:gd name="connsiteX5" fmla="*/ 8035671 w 8810878"/>
              <a:gd name="connsiteY5" fmla="*/ 6565404 h 6565404"/>
              <a:gd name="connsiteX6" fmla="*/ 8035671 w 8810878"/>
              <a:gd name="connsiteY6" fmla="*/ 6565404 h 6565404"/>
              <a:gd name="connsiteX7" fmla="*/ 8035671 w 8810878"/>
              <a:gd name="connsiteY7" fmla="*/ 6565404 h 6565404"/>
              <a:gd name="connsiteX8" fmla="*/ 0 w 8810878"/>
              <a:gd name="connsiteY8" fmla="*/ 6565404 h 6565404"/>
              <a:gd name="connsiteX9" fmla="*/ 0 w 8810878"/>
              <a:gd name="connsiteY9" fmla="*/ 6565404 h 6565404"/>
              <a:gd name="connsiteX10" fmla="*/ 0 w 8810878"/>
              <a:gd name="connsiteY10" fmla="*/ 775208 h 6565404"/>
              <a:gd name="connsiteX11" fmla="*/ 0 w 8810878"/>
              <a:gd name="connsiteY11" fmla="*/ 775208 h 6565404"/>
              <a:gd name="connsiteX12" fmla="*/ 775169 w 8810878"/>
              <a:gd name="connsiteY12" fmla="*/ 0 h 6565404"/>
              <a:gd name="connsiteX13" fmla="*/ 775182 w 8810878"/>
              <a:gd name="connsiteY13" fmla="*/ 0 h 6565404"/>
              <a:gd name="connsiteX14" fmla="*/ 775169 w 8810878"/>
              <a:gd name="connsiteY14" fmla="*/ 0 h 656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10878" h="6565404">
                <a:moveTo>
                  <a:pt x="775169" y="0"/>
                </a:moveTo>
                <a:lnTo>
                  <a:pt x="8810878" y="0"/>
                </a:lnTo>
                <a:lnTo>
                  <a:pt x="8810878" y="0"/>
                </a:lnTo>
                <a:lnTo>
                  <a:pt x="8810878" y="5790234"/>
                </a:lnTo>
                <a:lnTo>
                  <a:pt x="8810878" y="5790234"/>
                </a:lnTo>
                <a:cubicBezTo>
                  <a:pt x="8810878" y="6218351"/>
                  <a:pt x="8463788" y="6565404"/>
                  <a:pt x="8035671" y="6565404"/>
                </a:cubicBezTo>
                <a:cubicBezTo>
                  <a:pt x="8035671" y="6565404"/>
                  <a:pt x="8035671" y="6565404"/>
                  <a:pt x="8035671" y="6565404"/>
                </a:cubicBezTo>
                <a:lnTo>
                  <a:pt x="8035671" y="6565404"/>
                </a:lnTo>
                <a:lnTo>
                  <a:pt x="0" y="6565404"/>
                </a:lnTo>
                <a:lnTo>
                  <a:pt x="0" y="6565404"/>
                </a:lnTo>
                <a:lnTo>
                  <a:pt x="0" y="775208"/>
                </a:lnTo>
                <a:lnTo>
                  <a:pt x="0" y="775208"/>
                </a:lnTo>
                <a:cubicBezTo>
                  <a:pt x="0" y="347090"/>
                  <a:pt x="347052" y="0"/>
                  <a:pt x="775169" y="0"/>
                </a:cubicBezTo>
                <a:cubicBezTo>
                  <a:pt x="775182" y="0"/>
                  <a:pt x="775182" y="0"/>
                  <a:pt x="775182" y="0"/>
                </a:cubicBezTo>
                <a:lnTo>
                  <a:pt x="775169" y="0"/>
                </a:ln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Freeform 3"/>
          <p:cNvSpPr/>
          <p:nvPr/>
        </p:nvSpPr>
        <p:spPr>
          <a:xfrm>
            <a:off x="158242" y="140715"/>
            <a:ext cx="8823578" cy="6578104"/>
          </a:xfrm>
          <a:custGeom>
            <a:avLst/>
            <a:gdLst>
              <a:gd name="connsiteX0" fmla="*/ 781519 w 8823578"/>
              <a:gd name="connsiteY0" fmla="*/ 6350 h 6578104"/>
              <a:gd name="connsiteX1" fmla="*/ 8817228 w 8823578"/>
              <a:gd name="connsiteY1" fmla="*/ 6350 h 6578104"/>
              <a:gd name="connsiteX2" fmla="*/ 8817228 w 8823578"/>
              <a:gd name="connsiteY2" fmla="*/ 6350 h 6578104"/>
              <a:gd name="connsiteX3" fmla="*/ 8817228 w 8823578"/>
              <a:gd name="connsiteY3" fmla="*/ 5796584 h 6578104"/>
              <a:gd name="connsiteX4" fmla="*/ 8817228 w 8823578"/>
              <a:gd name="connsiteY4" fmla="*/ 5796584 h 6578104"/>
              <a:gd name="connsiteX5" fmla="*/ 8042021 w 8823578"/>
              <a:gd name="connsiteY5" fmla="*/ 6571754 h 6578104"/>
              <a:gd name="connsiteX6" fmla="*/ 8042021 w 8823578"/>
              <a:gd name="connsiteY6" fmla="*/ 6571754 h 6578104"/>
              <a:gd name="connsiteX7" fmla="*/ 8042021 w 8823578"/>
              <a:gd name="connsiteY7" fmla="*/ 6571754 h 6578104"/>
              <a:gd name="connsiteX8" fmla="*/ 6350 w 8823578"/>
              <a:gd name="connsiteY8" fmla="*/ 6571754 h 6578104"/>
              <a:gd name="connsiteX9" fmla="*/ 6350 w 8823578"/>
              <a:gd name="connsiteY9" fmla="*/ 6571754 h 6578104"/>
              <a:gd name="connsiteX10" fmla="*/ 6350 w 8823578"/>
              <a:gd name="connsiteY10" fmla="*/ 781558 h 6578104"/>
              <a:gd name="connsiteX11" fmla="*/ 6350 w 8823578"/>
              <a:gd name="connsiteY11" fmla="*/ 781558 h 6578104"/>
              <a:gd name="connsiteX12" fmla="*/ 781519 w 8823578"/>
              <a:gd name="connsiteY12" fmla="*/ 6350 h 6578104"/>
              <a:gd name="connsiteX13" fmla="*/ 781532 w 8823578"/>
              <a:gd name="connsiteY13" fmla="*/ 6350 h 6578104"/>
              <a:gd name="connsiteX14" fmla="*/ 781519 w 8823578"/>
              <a:gd name="connsiteY14" fmla="*/ 6350 h 65781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23578" h="6578104">
                <a:moveTo>
                  <a:pt x="781519" y="6350"/>
                </a:moveTo>
                <a:lnTo>
                  <a:pt x="8817228" y="6350"/>
                </a:lnTo>
                <a:lnTo>
                  <a:pt x="8817228" y="6350"/>
                </a:lnTo>
                <a:lnTo>
                  <a:pt x="8817228" y="5796584"/>
                </a:lnTo>
                <a:lnTo>
                  <a:pt x="8817228" y="5796584"/>
                </a:lnTo>
                <a:cubicBezTo>
                  <a:pt x="8817228" y="6224701"/>
                  <a:pt x="8470138" y="6571754"/>
                  <a:pt x="8042021" y="6571754"/>
                </a:cubicBezTo>
                <a:cubicBezTo>
                  <a:pt x="8042021" y="6571754"/>
                  <a:pt x="8042021" y="6571754"/>
                  <a:pt x="8042021" y="6571754"/>
                </a:cubicBezTo>
                <a:lnTo>
                  <a:pt x="8042021" y="6571754"/>
                </a:lnTo>
                <a:lnTo>
                  <a:pt x="6350" y="6571754"/>
                </a:lnTo>
                <a:lnTo>
                  <a:pt x="6350" y="6571754"/>
                </a:lnTo>
                <a:lnTo>
                  <a:pt x="6350" y="781558"/>
                </a:lnTo>
                <a:lnTo>
                  <a:pt x="6350" y="781558"/>
                </a:lnTo>
                <a:cubicBezTo>
                  <a:pt x="6350" y="353440"/>
                  <a:pt x="353402" y="6350"/>
                  <a:pt x="781519" y="6350"/>
                </a:cubicBezTo>
                <a:cubicBezTo>
                  <a:pt x="781532" y="6350"/>
                  <a:pt x="781532" y="6350"/>
                  <a:pt x="781532" y="6350"/>
                </a:cubicBezTo>
                <a:lnTo>
                  <a:pt x="781519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588391" y="1424558"/>
            <a:ext cx="8001000" cy="9144"/>
          </a:xfrm>
          <a:custGeom>
            <a:avLst/>
            <a:gdLst>
              <a:gd name="connsiteX0" fmla="*/ 0 w 8001000"/>
              <a:gd name="connsiteY0" fmla="*/ 4572 h 9144"/>
              <a:gd name="connsiteX1" fmla="*/ 8001000 w 8001000"/>
              <a:gd name="connsiteY1" fmla="*/ 4572 h 914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001000" h="9144">
                <a:moveTo>
                  <a:pt x="0" y="4572"/>
                </a:moveTo>
                <a:lnTo>
                  <a:pt x="8001000" y="4572"/>
                </a:lnTo>
              </a:path>
            </a:pathLst>
          </a:custGeom>
          <a:ln w="0">
            <a:solidFill>
              <a:srgbClr val="72A376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0"/>
            <a:ext cx="5283200" cy="863600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800" y="1409700"/>
            <a:ext cx="8064500" cy="635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9300" y="1638300"/>
            <a:ext cx="7645400" cy="3898900"/>
          </a:xfrm>
          <a:prstGeom prst="rect">
            <a:avLst/>
          </a:prstGeom>
          <a:noFill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2400" y="127000"/>
            <a:ext cx="8839200" cy="660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164592" y="147065"/>
            <a:ext cx="8810878" cy="6565404"/>
          </a:xfrm>
          <a:custGeom>
            <a:avLst/>
            <a:gdLst>
              <a:gd name="connsiteX0" fmla="*/ 775169 w 8810878"/>
              <a:gd name="connsiteY0" fmla="*/ 0 h 6565404"/>
              <a:gd name="connsiteX1" fmla="*/ 8810878 w 8810878"/>
              <a:gd name="connsiteY1" fmla="*/ 0 h 6565404"/>
              <a:gd name="connsiteX2" fmla="*/ 8810878 w 8810878"/>
              <a:gd name="connsiteY2" fmla="*/ 0 h 6565404"/>
              <a:gd name="connsiteX3" fmla="*/ 8810878 w 8810878"/>
              <a:gd name="connsiteY3" fmla="*/ 5790234 h 6565404"/>
              <a:gd name="connsiteX4" fmla="*/ 8810878 w 8810878"/>
              <a:gd name="connsiteY4" fmla="*/ 5790234 h 6565404"/>
              <a:gd name="connsiteX5" fmla="*/ 8035671 w 8810878"/>
              <a:gd name="connsiteY5" fmla="*/ 6565404 h 6565404"/>
              <a:gd name="connsiteX6" fmla="*/ 8035671 w 8810878"/>
              <a:gd name="connsiteY6" fmla="*/ 6565404 h 6565404"/>
              <a:gd name="connsiteX7" fmla="*/ 8035671 w 8810878"/>
              <a:gd name="connsiteY7" fmla="*/ 6565404 h 6565404"/>
              <a:gd name="connsiteX8" fmla="*/ 0 w 8810878"/>
              <a:gd name="connsiteY8" fmla="*/ 6565404 h 6565404"/>
              <a:gd name="connsiteX9" fmla="*/ 0 w 8810878"/>
              <a:gd name="connsiteY9" fmla="*/ 6565404 h 6565404"/>
              <a:gd name="connsiteX10" fmla="*/ 0 w 8810878"/>
              <a:gd name="connsiteY10" fmla="*/ 775208 h 6565404"/>
              <a:gd name="connsiteX11" fmla="*/ 0 w 8810878"/>
              <a:gd name="connsiteY11" fmla="*/ 775208 h 6565404"/>
              <a:gd name="connsiteX12" fmla="*/ 775169 w 8810878"/>
              <a:gd name="connsiteY12" fmla="*/ 0 h 6565404"/>
              <a:gd name="connsiteX13" fmla="*/ 775182 w 8810878"/>
              <a:gd name="connsiteY13" fmla="*/ 0 h 6565404"/>
              <a:gd name="connsiteX14" fmla="*/ 775169 w 8810878"/>
              <a:gd name="connsiteY14" fmla="*/ 0 h 65654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10878" h="6565404">
                <a:moveTo>
                  <a:pt x="775169" y="0"/>
                </a:moveTo>
                <a:lnTo>
                  <a:pt x="8810878" y="0"/>
                </a:lnTo>
                <a:lnTo>
                  <a:pt x="8810878" y="0"/>
                </a:lnTo>
                <a:lnTo>
                  <a:pt x="8810878" y="5790234"/>
                </a:lnTo>
                <a:lnTo>
                  <a:pt x="8810878" y="5790234"/>
                </a:lnTo>
                <a:cubicBezTo>
                  <a:pt x="8810878" y="6218351"/>
                  <a:pt x="8463788" y="6565404"/>
                  <a:pt x="8035671" y="6565404"/>
                </a:cubicBezTo>
                <a:cubicBezTo>
                  <a:pt x="8035671" y="6565404"/>
                  <a:pt x="8035671" y="6565404"/>
                  <a:pt x="8035671" y="6565404"/>
                </a:cubicBezTo>
                <a:lnTo>
                  <a:pt x="8035671" y="6565404"/>
                </a:lnTo>
                <a:lnTo>
                  <a:pt x="0" y="6565404"/>
                </a:lnTo>
                <a:lnTo>
                  <a:pt x="0" y="6565404"/>
                </a:lnTo>
                <a:lnTo>
                  <a:pt x="0" y="775208"/>
                </a:lnTo>
                <a:lnTo>
                  <a:pt x="0" y="775208"/>
                </a:lnTo>
                <a:cubicBezTo>
                  <a:pt x="0" y="347090"/>
                  <a:pt x="347052" y="0"/>
                  <a:pt x="775169" y="0"/>
                </a:cubicBezTo>
                <a:cubicBezTo>
                  <a:pt x="775182" y="0"/>
                  <a:pt x="775182" y="0"/>
                  <a:pt x="775182" y="0"/>
                </a:cubicBezTo>
                <a:lnTo>
                  <a:pt x="775169" y="0"/>
                </a:lnTo>
              </a:path>
            </a:pathLst>
          </a:custGeom>
          <a:solidFill>
            <a:srgbClr val="B2B3A8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158242" y="140715"/>
            <a:ext cx="8823578" cy="6578104"/>
          </a:xfrm>
          <a:custGeom>
            <a:avLst/>
            <a:gdLst>
              <a:gd name="connsiteX0" fmla="*/ 781519 w 8823578"/>
              <a:gd name="connsiteY0" fmla="*/ 6350 h 6578104"/>
              <a:gd name="connsiteX1" fmla="*/ 8817228 w 8823578"/>
              <a:gd name="connsiteY1" fmla="*/ 6350 h 6578104"/>
              <a:gd name="connsiteX2" fmla="*/ 8817228 w 8823578"/>
              <a:gd name="connsiteY2" fmla="*/ 6350 h 6578104"/>
              <a:gd name="connsiteX3" fmla="*/ 8817228 w 8823578"/>
              <a:gd name="connsiteY3" fmla="*/ 5796584 h 6578104"/>
              <a:gd name="connsiteX4" fmla="*/ 8817228 w 8823578"/>
              <a:gd name="connsiteY4" fmla="*/ 5796584 h 6578104"/>
              <a:gd name="connsiteX5" fmla="*/ 8042021 w 8823578"/>
              <a:gd name="connsiteY5" fmla="*/ 6571754 h 6578104"/>
              <a:gd name="connsiteX6" fmla="*/ 8042021 w 8823578"/>
              <a:gd name="connsiteY6" fmla="*/ 6571754 h 6578104"/>
              <a:gd name="connsiteX7" fmla="*/ 8042021 w 8823578"/>
              <a:gd name="connsiteY7" fmla="*/ 6571754 h 6578104"/>
              <a:gd name="connsiteX8" fmla="*/ 6350 w 8823578"/>
              <a:gd name="connsiteY8" fmla="*/ 6571754 h 6578104"/>
              <a:gd name="connsiteX9" fmla="*/ 6350 w 8823578"/>
              <a:gd name="connsiteY9" fmla="*/ 6571754 h 6578104"/>
              <a:gd name="connsiteX10" fmla="*/ 6350 w 8823578"/>
              <a:gd name="connsiteY10" fmla="*/ 781558 h 6578104"/>
              <a:gd name="connsiteX11" fmla="*/ 6350 w 8823578"/>
              <a:gd name="connsiteY11" fmla="*/ 781558 h 6578104"/>
              <a:gd name="connsiteX12" fmla="*/ 781519 w 8823578"/>
              <a:gd name="connsiteY12" fmla="*/ 6350 h 6578104"/>
              <a:gd name="connsiteX13" fmla="*/ 781532 w 8823578"/>
              <a:gd name="connsiteY13" fmla="*/ 6350 h 6578104"/>
              <a:gd name="connsiteX14" fmla="*/ 781519 w 8823578"/>
              <a:gd name="connsiteY14" fmla="*/ 6350 h 657810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</a:cxnLst>
            <a:rect l="l" t="t" r="r" b="b"/>
            <a:pathLst>
              <a:path w="8823578" h="6578104">
                <a:moveTo>
                  <a:pt x="781519" y="6350"/>
                </a:moveTo>
                <a:lnTo>
                  <a:pt x="8817228" y="6350"/>
                </a:lnTo>
                <a:lnTo>
                  <a:pt x="8817228" y="6350"/>
                </a:lnTo>
                <a:lnTo>
                  <a:pt x="8817228" y="5796584"/>
                </a:lnTo>
                <a:lnTo>
                  <a:pt x="8817228" y="5796584"/>
                </a:lnTo>
                <a:cubicBezTo>
                  <a:pt x="8817228" y="6224701"/>
                  <a:pt x="8470138" y="6571754"/>
                  <a:pt x="8042021" y="6571754"/>
                </a:cubicBezTo>
                <a:cubicBezTo>
                  <a:pt x="8042021" y="6571754"/>
                  <a:pt x="8042021" y="6571754"/>
                  <a:pt x="8042021" y="6571754"/>
                </a:cubicBezTo>
                <a:lnTo>
                  <a:pt x="8042021" y="6571754"/>
                </a:lnTo>
                <a:lnTo>
                  <a:pt x="6350" y="6571754"/>
                </a:lnTo>
                <a:lnTo>
                  <a:pt x="6350" y="6571754"/>
                </a:lnTo>
                <a:lnTo>
                  <a:pt x="6350" y="781558"/>
                </a:lnTo>
                <a:lnTo>
                  <a:pt x="6350" y="781558"/>
                </a:lnTo>
                <a:cubicBezTo>
                  <a:pt x="6350" y="353440"/>
                  <a:pt x="353402" y="6350"/>
                  <a:pt x="781519" y="6350"/>
                </a:cubicBezTo>
                <a:cubicBezTo>
                  <a:pt x="781532" y="6350"/>
                  <a:pt x="781532" y="6350"/>
                  <a:pt x="781532" y="6350"/>
                </a:cubicBezTo>
                <a:lnTo>
                  <a:pt x="781519" y="6350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A9AB9D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588391" y="1424558"/>
            <a:ext cx="8001000" cy="9144"/>
          </a:xfrm>
          <a:custGeom>
            <a:avLst/>
            <a:gdLst>
              <a:gd name="connsiteX0" fmla="*/ 0 w 8001000"/>
              <a:gd name="connsiteY0" fmla="*/ 4572 h 9144"/>
              <a:gd name="connsiteX1" fmla="*/ 8001000 w 8001000"/>
              <a:gd name="connsiteY1" fmla="*/ 4572 h 9144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</a:cxnLst>
            <a:rect l="l" t="t" r="r" b="b"/>
            <a:pathLst>
              <a:path w="8001000" h="9144">
                <a:moveTo>
                  <a:pt x="0" y="4572"/>
                </a:moveTo>
                <a:lnTo>
                  <a:pt x="8001000" y="4572"/>
                </a:lnTo>
              </a:path>
            </a:pathLst>
          </a:custGeom>
          <a:ln w="0">
            <a:solidFill>
              <a:srgbClr val="72A376">
                <a:alpha val="100000"/>
              </a:srgb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800" y="444500"/>
            <a:ext cx="8585200" cy="10287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" y="127000"/>
            <a:ext cx="8839200" cy="6604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46100" y="1765300"/>
            <a:ext cx="2463800" cy="1930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2234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India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2234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Pakistan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Bangladesh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Nigeria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46100" y="3670300"/>
            <a:ext cx="990600" cy="46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2234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The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1638300" y="3670300"/>
            <a:ext cx="3022600" cy="46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United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Kingdom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546100" y="4203700"/>
            <a:ext cx="2717800" cy="1930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700"/>
              </a:lnSpc>
              <a:tabLst/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Australia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New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Zealand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2234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Canada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2231" dirty="0" smtClean="0">
                <a:solidFill>
                  <a:srgbClr val="72A376"/>
                </a:solidFill>
                <a:latin typeface="Wingdings 2" pitchFamily="18" charset="0"/>
                <a:cs typeface="Wingdings 2" pitchFamily="18" charset="0"/>
              </a:rPr>
              <a:t></a:t>
            </a:r>
            <a:r>
              <a:rPr lang="en-US" altLang="zh-CN" sz="3194" dirty="0" smtClean="0">
                <a:solidFill>
                  <a:srgbClr val="FFFFFF"/>
                </a:solidFill>
                <a:latin typeface="Rockwell" pitchFamily="18" charset="0"/>
                <a:cs typeface="Rockwell" pitchFamily="18" charset="0"/>
              </a:rPr>
              <a:t>Etc.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Commonwealth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Third largest multi-sport event in the world </a:t>
            </a:r>
          </a:p>
          <a:p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</a:p>
          <a:p>
            <a:r>
              <a:rPr lang="cs-CZ" dirty="0" smtClean="0"/>
              <a:t>2014 in </a:t>
            </a:r>
            <a:r>
              <a:rPr lang="cs-CZ" dirty="0" err="1" smtClean="0"/>
              <a:t>Scotland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Disciplines</a:t>
            </a:r>
            <a:r>
              <a:rPr lang="cs-CZ" dirty="0" smtClean="0"/>
              <a:t>: </a:t>
            </a:r>
            <a:r>
              <a:rPr lang="cs-CZ" dirty="0" err="1" smtClean="0"/>
              <a:t>bowls</a:t>
            </a:r>
            <a:r>
              <a:rPr lang="cs-CZ" dirty="0" smtClean="0"/>
              <a:t>, </a:t>
            </a:r>
            <a:r>
              <a:rPr lang="cs-CZ" dirty="0" err="1" smtClean="0"/>
              <a:t>netball</a:t>
            </a:r>
            <a:r>
              <a:rPr lang="cs-CZ" dirty="0" smtClean="0"/>
              <a:t>, rugby </a:t>
            </a:r>
          </a:p>
          <a:p>
            <a:pPr>
              <a:buNone/>
            </a:pPr>
            <a:r>
              <a:rPr lang="en-US" dirty="0" smtClean="0"/>
              <a:t>The goal – friendly games for promotion of their heritage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Watch the video about the introduction to Australia 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?v=f58n8o3nUQk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Capital</a:t>
            </a:r>
            <a:r>
              <a:rPr lang="cs-CZ" dirty="0" smtClean="0"/>
              <a:t>: </a:t>
            </a:r>
            <a:r>
              <a:rPr lang="cs-CZ" dirty="0" err="1" smtClean="0"/>
              <a:t>Canberra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en-US" dirty="0" smtClean="0"/>
              <a:t>Largest cities: Sydney, Melbourne, Brisbane, Perth </a:t>
            </a:r>
          </a:p>
          <a:p>
            <a:pPr>
              <a:buNone/>
            </a:pPr>
            <a:r>
              <a:rPr lang="cs-CZ" dirty="0" err="1" smtClean="0"/>
              <a:t>Australia</a:t>
            </a:r>
            <a:r>
              <a:rPr lang="cs-CZ" dirty="0" smtClean="0"/>
              <a:t>´s flag: </a:t>
            </a:r>
          </a:p>
          <a:p>
            <a:pPr>
              <a:buNone/>
            </a:pPr>
            <a:r>
              <a:rPr lang="cs-CZ" dirty="0" err="1" smtClean="0"/>
              <a:t>Population</a:t>
            </a:r>
            <a:r>
              <a:rPr lang="cs-CZ" dirty="0" smtClean="0"/>
              <a:t>: 21 mil </a:t>
            </a:r>
          </a:p>
          <a:p>
            <a:pPr>
              <a:buNone/>
            </a:pPr>
            <a:r>
              <a:rPr lang="en-US" dirty="0" smtClean="0"/>
              <a:t>Head of state: Queen Elizabeth II. – Governor General </a:t>
            </a:r>
          </a:p>
          <a:p>
            <a:pPr>
              <a:buNone/>
            </a:pPr>
            <a:r>
              <a:rPr lang="cs-CZ" dirty="0" smtClean="0"/>
              <a:t>Prime </a:t>
            </a:r>
            <a:r>
              <a:rPr lang="cs-CZ" dirty="0" err="1" smtClean="0"/>
              <a:t>Minister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514600"/>
            <a:ext cx="2438400" cy="1948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Land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Climate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071009" y="1646238"/>
            <a:ext cx="5001981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Economy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Agriculture: sheep, cattle, wheat, wool, milk, barley, forestry </a:t>
            </a:r>
          </a:p>
          <a:p>
            <a:r>
              <a:rPr lang="en-US" dirty="0" smtClean="0"/>
              <a:t>Manufacturing: food and beverages, iron, steel, chemicals, textile, motor vehicles </a:t>
            </a:r>
          </a:p>
          <a:p>
            <a:r>
              <a:rPr lang="en-US" dirty="0" smtClean="0"/>
              <a:t>Mining: coal, oil, natural gas, gold, lead, zinc </a:t>
            </a:r>
          </a:p>
          <a:p>
            <a:r>
              <a:rPr lang="en-US" dirty="0" smtClean="0"/>
              <a:t>Export: coal, wheat, wool, petroleum </a:t>
            </a:r>
          </a:p>
          <a:p>
            <a:r>
              <a:rPr lang="en-US" dirty="0" smtClean="0"/>
              <a:t>Import: industrial machinery, electrical appliances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Sightseeing</a:t>
            </a:r>
            <a:r>
              <a:rPr lang="cs-CZ" dirty="0" smtClean="0"/>
              <a:t> in </a:t>
            </a:r>
            <a:r>
              <a:rPr lang="cs-CZ" dirty="0" err="1" smtClean="0"/>
              <a:t>Australia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Watch the video Top ten tourist destinations: 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Write down the names of the places and what can be seen there.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?v=QCgKd7oghLI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</a:t>
            </a:r>
            <a:r>
              <a:rPr lang="cs-CZ" dirty="0" err="1" smtClean="0"/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Watch the video about New Zealand 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eh</a:t>
            </a:r>
            <a:r>
              <a:rPr lang="cs-CZ" dirty="0" smtClean="0">
                <a:hlinkClick r:id="rId2"/>
              </a:rPr>
              <a:t>-0knDpn5g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New </a:t>
            </a:r>
            <a:r>
              <a:rPr lang="cs-CZ" dirty="0" err="1" smtClean="0"/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/>
              <a:t>Geography: Watch the video and write down the geographical information you will hear: 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?v=vfVuyZY5aps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en-US" dirty="0" smtClean="0"/>
              <a:t>Watch the video about exploring New Zealand and note down what you would be interested in to see or visit 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?v=fyisKM0w3Uo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1.ANONYMOUS.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wikipedia.org</a:t>
            </a:r>
            <a:r>
              <a:rPr lang="cs-CZ" sz="1200" i="1" dirty="0" smtClean="0"/>
              <a:t> [online]. [cit. 18.2.2013]. Dostupný na WWW: http://en.wikipedia.org/wiki/File:Commonwealth_of_Nations.svg </a:t>
            </a:r>
            <a:endParaRPr lang="cs-CZ" sz="1200" i="1" dirty="0" smtClean="0"/>
          </a:p>
          <a:p>
            <a:pPr>
              <a:buNone/>
            </a:pPr>
            <a:endParaRPr lang="cs-CZ" sz="1200" i="1" dirty="0"/>
          </a:p>
          <a:p>
            <a:pPr>
              <a:buNone/>
            </a:pPr>
            <a:r>
              <a:rPr lang="cs-CZ" sz="1200" i="1" dirty="0" smtClean="0"/>
              <a:t>2. https</a:t>
            </a:r>
            <a:r>
              <a:rPr lang="cs-CZ" sz="1200" i="1" dirty="0"/>
              <a:t>://encrypted-tbn1.gstatic.com/images?q=tbn:ANd9GcTbCwB87c29m2s9kOyLf_5mqENugH3op4Z2hC9KWJwyAyO_eCKxeA</a:t>
            </a:r>
            <a:endParaRPr lang="cs-CZ" sz="1200" i="1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smtClean="0"/>
              <a:t>www.office.microsoft.com</a:t>
            </a:r>
            <a:endParaRPr lang="cs-CZ" sz="1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</TotalTime>
  <Words>542</Words>
  <Application>Microsoft Office PowerPoint</Application>
  <PresentationFormat>Předvádění na obrazovce (4:3)</PresentationFormat>
  <Paragraphs>137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Commonwealth Games</vt:lpstr>
      <vt:lpstr>Australia</vt:lpstr>
      <vt:lpstr>Basic Facts About Australia</vt:lpstr>
      <vt:lpstr>Land and Climate</vt:lpstr>
      <vt:lpstr>Economy</vt:lpstr>
      <vt:lpstr>Sightseeing in Australia</vt:lpstr>
      <vt:lpstr>New Zealand</vt:lpstr>
      <vt:lpstr>Basic Facts about New Zealand</vt:lpstr>
      <vt:lpstr>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Katka</dc:creator>
  <cp:lastModifiedBy>jitka</cp:lastModifiedBy>
  <cp:revision>7</cp:revision>
  <dcterms:created xsi:type="dcterms:W3CDTF">2006-08-16T00:00:00Z</dcterms:created>
  <dcterms:modified xsi:type="dcterms:W3CDTF">2014-03-20T18:31:54Z</dcterms:modified>
</cp:coreProperties>
</file>