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8964613" cy="67230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6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.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5" y="5190331"/>
            <a:ext cx="9144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05500" y="24900"/>
            <a:ext cx="821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Číslo projektu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278500" y="24900"/>
            <a:ext cx="14276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CZ.1.07/1.5.00/34.0565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05500" y="240700"/>
            <a:ext cx="8964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Číslo materiálu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278500" y="240700"/>
            <a:ext cx="24568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VY_32_INOVACE_103_USED TO, WOULD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05500" y="605900"/>
            <a:ext cx="697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Název školy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278500" y="597600"/>
            <a:ext cx="41168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Masarykova střední škola zemědělská a Vyšší odborná škola, Opava,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278500" y="763600"/>
            <a:ext cx="1386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příspěvková organizace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05500" y="979400"/>
            <a:ext cx="340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Autor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278500" y="979400"/>
            <a:ext cx="1411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Mgr. Kateřina Slaninová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05500" y="1195200"/>
            <a:ext cx="946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Průřezové téma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278500" y="1195200"/>
            <a:ext cx="622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Gramatika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05500" y="1411000"/>
            <a:ext cx="946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Tématický celek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278500" y="1411000"/>
            <a:ext cx="838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Anglický jazyk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705500" y="1626800"/>
            <a:ext cx="390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Ročník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278500" y="1626800"/>
            <a:ext cx="2656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3.-4.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705500" y="1842600"/>
            <a:ext cx="830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Datum tvorby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278500" y="1842600"/>
            <a:ext cx="664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6. 10. 2012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705500" y="2058400"/>
            <a:ext cx="1369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Datum a místo ověření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3278500" y="2058400"/>
            <a:ext cx="1137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4.1.2013 třída 4.Ca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05500" y="2274200"/>
            <a:ext cx="1502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Druh učebního materiálu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3278500" y="2274200"/>
            <a:ext cx="18924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Prezentace PP, Word dokument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3278500" y="2490000"/>
            <a:ext cx="4357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Výklad nové látky v prezentaci PP, využití grafiky a internetových odkazů.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3278500" y="2664300"/>
            <a:ext cx="3975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Interaktivita žáků je podporována kombinací vizuelního a psaného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3278500" y="2846900"/>
            <a:ext cx="37848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materiálu, možnost kombinace s využitím internetových zdrojů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05500" y="2938200"/>
            <a:ext cx="498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Anotace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3278500" y="3021200"/>
            <a:ext cx="4266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- v druhém doprovodném dokumentu se žák aktivizuje písničkou, která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3278500" y="3203800"/>
            <a:ext cx="17928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slouží jako doplnění k výkladu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3278500" y="3386400"/>
            <a:ext cx="3062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- názornější a přehlednější způsob vysvětlení učiva,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705500" y="3602200"/>
            <a:ext cx="755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Klíčová slova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278500" y="3602200"/>
            <a:ext cx="2033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Minulý čas, zvyky, used to, would,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3278500" y="3818000"/>
            <a:ext cx="2581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Určeno k výkladu do hodiny i k samostudiu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3278500" y="3992300"/>
            <a:ext cx="3735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Výklad je udělán jednoduše a přehledně aby poskytl žákům co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3278500" y="4174900"/>
            <a:ext cx="4291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nejsrozumitelnější formu výkladu látky o použití sloves used to a would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3278500" y="4349200"/>
            <a:ext cx="937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 minulém čase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3278500" y="4531800"/>
            <a:ext cx="4174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Výklad je jednoduchou přehlednou formou, pomocí grafiky, tabulek a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3278500" y="4714400"/>
            <a:ext cx="522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příkladů.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3278500" y="4888700"/>
            <a:ext cx="4523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 prezentaci není třeba jiných materiálů kromě internetového připojení pro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3278500" y="5071300"/>
            <a:ext cx="23074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využití interaktivních online materiálů.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705500" y="5162600"/>
            <a:ext cx="1037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Metodický pokyn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3278500" y="5245600"/>
            <a:ext cx="4075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 prezentaci jsou připojeny odkazy na online pracovní listy, které lze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3278500" y="5428200"/>
            <a:ext cx="4307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vytisknout a použít v hodinách pro procvičení minulého času s použitím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3278500" y="5610800"/>
            <a:ext cx="996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used to a would.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3278500" y="5785100"/>
            <a:ext cx="4515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 prezentaci je připojen i word dokument s písničkou, kterou lze vytisknout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3278500" y="5967700"/>
            <a:ext cx="4224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do dvojic. Písničku je třeba stáhnout z internetového zdroje nebo z CD</a:t>
            </a:r>
          </a:p>
        </p:txBody>
      </p:sp>
      <p:sp>
        <p:nvSpPr>
          <p:cNvPr id="1039" name="TextBox 1"/>
          <p:cNvSpPr txBox="1"/>
          <p:nvPr/>
        </p:nvSpPr>
        <p:spPr>
          <a:xfrm>
            <a:off x="3278500" y="6150300"/>
            <a:ext cx="4224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nosiče. Text písně je tvořen jako doplňování, žák poslouchá a doplňuje</a:t>
            </a:r>
          </a:p>
        </p:txBody>
      </p:sp>
      <p:sp>
        <p:nvSpPr>
          <p:cNvPr id="1040" name="TextBox 1"/>
          <p:cNvSpPr txBox="1"/>
          <p:nvPr/>
        </p:nvSpPr>
        <p:spPr>
          <a:xfrm>
            <a:off x="3278500" y="6324600"/>
            <a:ext cx="27888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slova, která chybí. Je připojen i klíč pro učitele.</a:t>
            </a:r>
          </a:p>
        </p:txBody>
      </p:sp>
      <p:sp>
        <p:nvSpPr>
          <p:cNvPr id="1041" name="TextBox 1"/>
          <p:cNvSpPr txBox="1"/>
          <p:nvPr/>
        </p:nvSpPr>
        <p:spPr>
          <a:xfrm>
            <a:off x="3278500" y="6507200"/>
            <a:ext cx="3320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 písničkou lze pracovat i formou překladového cvičení.</a:t>
            </a:r>
          </a:p>
        </p:txBody>
      </p:sp>
      <p:sp>
        <p:nvSpPr>
          <p:cNvPr id="1042" name="TextBox 1"/>
          <p:cNvSpPr txBox="1"/>
          <p:nvPr/>
        </p:nvSpPr>
        <p:spPr>
          <a:xfrm>
            <a:off x="705500" y="6723000"/>
            <a:ext cx="4257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Pokud není uvedeno jinak, použitý materiál je z vlastních zdrojů autora</a:t>
            </a:r>
          </a:p>
        </p:txBody>
      </p:sp>
      <p:pic>
        <p:nvPicPr>
          <p:cNvPr id="10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33"/>
            <a:ext cx="580009" cy="57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1200" y="1626800"/>
            <a:ext cx="27390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FF0000"/>
                </a:solidFill>
                <a:latin typeface="Times" pitchFamily="18" charset="0"/>
                <a:cs typeface="Times" pitchFamily="18" charset="0"/>
              </a:rPr>
              <a:t>Example situation: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2556400"/>
            <a:ext cx="65985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Mary does not play the piano much anymore.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3021200"/>
            <a:ext cx="34196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She doesn´t have time.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31200" y="3486000"/>
            <a:ext cx="59843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But she used to play the piano every day.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31200" y="3942500"/>
            <a:ext cx="48638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She used to play at competitions.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19700" y="4432200"/>
            <a:ext cx="56855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She played the piano a lot in the past, but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05100" y="4797400"/>
            <a:ext cx="38844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she doesn´t play it anymore.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95200" y="1983700"/>
            <a:ext cx="1369500" cy="20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40"/>
              </a:lnSpc>
              <a:tabLst/>
            </a:pPr>
            <a:r>
              <a:rPr lang="en-US" altLang="zh-CN" sz="14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She used to play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585900" y="1983700"/>
            <a:ext cx="1394400" cy="20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40"/>
              </a:lnSpc>
              <a:tabLst/>
            </a:pPr>
            <a:r>
              <a:rPr lang="en-US" altLang="zh-CN" sz="14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she doesn´t play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805100" y="2182900"/>
            <a:ext cx="722100" cy="20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40"/>
              </a:lnSpc>
              <a:tabLst/>
            </a:pPr>
            <a:r>
              <a:rPr lang="en-US" altLang="zh-CN" sz="14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anymore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19700" y="2431900"/>
            <a:ext cx="348600" cy="20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40"/>
              </a:lnSpc>
              <a:tabLst/>
            </a:pPr>
            <a:r>
              <a:rPr lang="en-US" altLang="zh-CN" sz="14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past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598500" y="2431900"/>
            <a:ext cx="340300" cy="20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40"/>
              </a:lnSpc>
              <a:tabLst/>
            </a:pPr>
            <a:r>
              <a:rPr lang="en-US" altLang="zh-CN" sz="14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now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1200" y="3494300"/>
            <a:ext cx="55610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Něco kdysi bylo tak, dnes je to jinak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31200" y="3876100"/>
            <a:ext cx="57353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Něco, co byla kdysi pravda, dnes není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1200" y="4266200"/>
            <a:ext cx="14691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Minulost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31200" y="4880400"/>
            <a:ext cx="1245000" cy="15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84"/>
              </a:lnSpc>
              <a:tabLst/>
            </a:pPr>
            <a:r>
              <a:rPr lang="en-US" altLang="zh-CN" sz="1584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EXAMPLES: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05100" y="5079600"/>
            <a:ext cx="62665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84"/>
              </a:lnSpc>
              <a:tabLst/>
            </a:pPr>
            <a:r>
              <a:rPr lang="en-US" altLang="zh-CN" sz="158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used to spend a lot of time at my grandmothers, but since she died 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05100" y="5270500"/>
            <a:ext cx="22244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84"/>
              </a:lnSpc>
              <a:tabLst/>
            </a:pPr>
            <a:r>
              <a:rPr lang="en-US" altLang="zh-CN" sz="158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don´t go there anymore.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05100" y="5536100"/>
            <a:ext cx="54199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84"/>
              </a:lnSpc>
              <a:tabLst/>
            </a:pPr>
            <a:r>
              <a:rPr lang="en-US" altLang="zh-CN" sz="158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used to have long hair when I was a child, but now I don´t.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05100" y="5801700"/>
            <a:ext cx="36022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84"/>
              </a:lnSpc>
              <a:tabLst/>
            </a:pPr>
            <a:r>
              <a:rPr lang="en-US" altLang="zh-CN" sz="158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used to like porridge, but now I hate 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1200" y="1734700"/>
            <a:ext cx="68226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I did not use to eat vegetables, but I do now.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2556400"/>
            <a:ext cx="20252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Did not use to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4500" y="2556400"/>
            <a:ext cx="28054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FF0000"/>
                </a:solidFill>
                <a:latin typeface="Times" pitchFamily="18" charset="0"/>
                <a:cs typeface="Times" pitchFamily="18" charset="0"/>
              </a:rPr>
              <a:t>NE! Did not used to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31200" y="3585600"/>
            <a:ext cx="47808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Did you use to eat vegetables?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1200" y="1626800"/>
            <a:ext cx="61752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used to wear glasses, now I wear contact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05100" y="2016900"/>
            <a:ext cx="10043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lenses.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2481700"/>
            <a:ext cx="63163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didn´t use to speak English very well, but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05100" y="2871800"/>
            <a:ext cx="63661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after the year in Britain, I have improved 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05100" y="3261900"/>
            <a:ext cx="5229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lot.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1200" y="3718400"/>
            <a:ext cx="43907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Did you use to play the piano?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31200" y="4183200"/>
            <a:ext cx="61835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would speak a little when I was a child. 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05100" y="4573300"/>
            <a:ext cx="28967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used to be very shy.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31200" y="5038100"/>
            <a:ext cx="63329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wouldn´t eat any vegetables, but I love it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05100" y="5428200"/>
            <a:ext cx="6640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now.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1200" y="1734700"/>
            <a:ext cx="57187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Podobný význam jako used to…..BUT!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2664300"/>
            <a:ext cx="51958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Would nelze použít u situací jako: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3021200"/>
            <a:ext cx="34362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used to have long hair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955100" y="3021200"/>
            <a:ext cx="18426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would have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05100" y="3411300"/>
            <a:ext cx="12948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long hair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1200" y="3950800"/>
            <a:ext cx="5785100" cy="282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- Pouze u aktivit, ne u statických sloves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31200" y="4332600"/>
            <a:ext cx="67396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 used to go to my grandma – I would go to my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05100" y="4722700"/>
            <a:ext cx="12533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grandma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1200" y="1734700"/>
            <a:ext cx="60839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I would not go to my gradma very often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3120800"/>
            <a:ext cx="62250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 Would you go to your grandma when you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805100" y="3411300"/>
            <a:ext cx="1917300" cy="3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92"/>
              </a:lnSpc>
              <a:tabLst/>
            </a:pPr>
            <a:r>
              <a:rPr lang="en-US" altLang="zh-CN" sz="259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were a child?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ゴシック"/>
        <a:font script="Hang" typeface="맑은 고딕  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Microsoft Office PowerPoint</Application>
  <PresentationFormat>Vlastní</PresentationFormat>
  <Paragraphs>93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lotapps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lotapps</dc:creator>
  <cp:lastModifiedBy>Petula</cp:lastModifiedBy>
  <cp:revision>3</cp:revision>
  <dcterms:created xsi:type="dcterms:W3CDTF">2011-01-21T15:00:27Z</dcterms:created>
  <dcterms:modified xsi:type="dcterms:W3CDTF">2013-11-24T17:21:39Z</dcterms:modified>
</cp:coreProperties>
</file>