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56500" y="4822300"/>
            <a:ext cx="4042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ČASOVÁ SOUSLEDNOST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56500" y="5303700"/>
            <a:ext cx="7387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DIRECT AND INDIRECT SPEECH, REPORTED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456500" y="5776800"/>
            <a:ext cx="1369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SPEECH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689" y="1837531"/>
            <a:ext cx="9240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64400" y="365200"/>
            <a:ext cx="75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925900" y="3652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64400" y="564400"/>
            <a:ext cx="821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925900" y="564400"/>
            <a:ext cx="2581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VY_32_INOVACE_114_ČASOVÁ SOUSLEDNOST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64400" y="904700"/>
            <a:ext cx="647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925900" y="896400"/>
            <a:ext cx="4490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 odborná škola, Opava, příspěvková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925900" y="1045800"/>
            <a:ext cx="597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organizace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64400" y="1245000"/>
            <a:ext cx="315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925900" y="12450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64400" y="14525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3925900" y="1452500"/>
            <a:ext cx="581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564400" y="16517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3925900" y="16517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564400" y="1850900"/>
            <a:ext cx="365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3925900" y="1850900"/>
            <a:ext cx="24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3.-4.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564400" y="20501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3925900" y="2050100"/>
            <a:ext cx="680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10. 01. 2013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564400" y="2257600"/>
            <a:ext cx="1261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564400" y="2465100"/>
            <a:ext cx="1386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 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3925900" y="2465100"/>
            <a:ext cx="713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3925900" y="2672600"/>
            <a:ext cx="4490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 se zabývá jednou částí tematiky časové souslednosti neboť se jedná o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3925900" y="2830300"/>
            <a:ext cx="4432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rozsáhlé a komplikované téma. Představuje hlavní problematiku přímé řeči a její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3925900" y="2996300"/>
            <a:ext cx="4282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převody do řeči nepřímé. Nejedná se o suchý výklad, prezentace je proložena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564400" y="3079300"/>
            <a:ext cx="456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3925900" y="3162300"/>
            <a:ext cx="4150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interaktivními příklady a cvičeními v různých časech. Doplňkem je odkaz na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3925900" y="3328300"/>
            <a:ext cx="427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tabulku, kterou učitel může vytisknout nebo poslat odkaz studentům, aby si ji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3925900" y="3494300"/>
            <a:ext cx="2871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vytiskly a vytvořili si jakousi příručku o nepřímé řeči.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3925900" y="3693500"/>
            <a:ext cx="4324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Časová souslednost, přímá řeč, nepřímá řeč, posun časů, time semence, direct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564400" y="3776500"/>
            <a:ext cx="697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3925900" y="3859500"/>
            <a:ext cx="1294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speech, indirect speech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3925900" y="4058700"/>
            <a:ext cx="4299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Určeno pro vyučovací hodinu jako úvod do problematiky časové souslednosti.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3925900" y="4224700"/>
            <a:ext cx="4415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Součástí prezentace jsou příklady v tabulce, přehledné a jasné, na kterých učitel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3925900" y="4390700"/>
            <a:ext cx="4091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snadno vysvětlí problematiku přímé a nepřímé řeči. Žáci si mohou tabulku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3925900" y="4548400"/>
            <a:ext cx="1817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vytisknout, přehnout a uschovat.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564400" y="46314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3925900" y="4714400"/>
            <a:ext cx="4183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Pro procvičení jsou přiloženy odkazy na interaktivní online cvičení v různých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3925900" y="4880400"/>
            <a:ext cx="4150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časech tak, aby si žáci uvědomili jednotlivé rozdíly v časech. Doporučujeme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3925900" y="5046400"/>
            <a:ext cx="4241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zdůraznit, že se posun nekoná jen na pozici časů, ale také se mění zájmena či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3925900" y="5212400"/>
            <a:ext cx="1004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příslovečná určení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564400" y="5577600"/>
            <a:ext cx="3909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pic>
        <p:nvPicPr>
          <p:cNvPr id="103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54" y="28767"/>
            <a:ext cx="541271" cy="535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3884147" y="2196696"/>
            <a:ext cx="1610706" cy="24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8" dirty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17. 04. 2013, 2.N</a:t>
            </a:r>
            <a:endParaRPr lang="cs-CZ" sz="1008" dirty="0">
              <a:solidFill>
                <a:srgbClr val="000000"/>
              </a:solidFill>
              <a:latin typeface="Times" pitchFamily="18" charset="0"/>
              <a:cs typeface="Times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29299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TIME CHANGES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585300"/>
            <a:ext cx="23987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Direct speech: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158000"/>
            <a:ext cx="4125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„I am feeling really sick.“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3311700"/>
            <a:ext cx="8001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Indirect speech: we report back what somebody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22100" y="3784800"/>
            <a:ext cx="4174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else said – time changes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1718100"/>
            <a:ext cx="81838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Don´t forget! – a change not only in tenses but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722100" y="2066700"/>
            <a:ext cx="5353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also in pronouns and adverbials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639400"/>
            <a:ext cx="1518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0000"/>
                </a:solidFill>
                <a:latin typeface="Times" pitchFamily="18" charset="0"/>
                <a:cs typeface="Times" pitchFamily="18" charset="0"/>
              </a:rPr>
              <a:t>Example: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3212100"/>
            <a:ext cx="7909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„I am waiting here.“ – John said he was waiting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22100" y="3693500"/>
            <a:ext cx="979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there.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4266200"/>
            <a:ext cx="7743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„I have been waiting long.“ – John said he had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22100" y="4739300"/>
            <a:ext cx="2963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been waiting long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381800" y="5320300"/>
            <a:ext cx="6474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- Čas se posouvá směrem do minulosti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21082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EXAMPLES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718100"/>
            <a:ext cx="82419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 http://www.helpforenglish.cz/files/20_133768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22100" y="2066700"/>
            <a:ext cx="7038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8780_souslednost_mala_tabulka_pdf.pdf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3344900"/>
            <a:ext cx="82419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 http://www.helpforenglish.cz/files/20_133768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22100" y="3693500"/>
            <a:ext cx="7038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8771_souslednost_velka_tabulka_pdf.pdf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4390700"/>
            <a:ext cx="37682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(print out and fold it)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36769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NO TENSE CHANGE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718100"/>
            <a:ext cx="22908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If it is a fact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290800"/>
            <a:ext cx="65238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If the fact or situation is still going on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2863500"/>
            <a:ext cx="8308300" cy="30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If it is about past simple – tense changes either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22100" y="3212100"/>
            <a:ext cx="7171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in past perfect or we leave it in past simple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3784800"/>
            <a:ext cx="45567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Ex: „I went back yesterday.“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81800" y="4357500"/>
            <a:ext cx="6540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John said he went back the day before.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381800" y="4930200"/>
            <a:ext cx="7304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John said he had gone back the day before.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34113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ONLINE SOURCES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701500"/>
            <a:ext cx="7279100" cy="290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Easy exercise on reported speech in present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22100" y="2033500"/>
            <a:ext cx="5536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simple: http://www.perfect-english-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22100" y="2481700"/>
            <a:ext cx="76194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grammar.com/reported-speech-exercise-12.html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3137400"/>
            <a:ext cx="7885000" cy="290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 Present continuous: http://www.perfect-english-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722100" y="3469400"/>
            <a:ext cx="7611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grammar.com/reported-speech-exercise-10.html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81800" y="4125100"/>
            <a:ext cx="6656600" cy="290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 Past simple: http://www.perfect-english-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722100" y="4457100"/>
            <a:ext cx="74036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grammar.com/reported-speech-exercise-9.html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81800" y="5112800"/>
            <a:ext cx="7254200" cy="290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 Present perfect: http://www.perfect-english-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722100" y="5436500"/>
            <a:ext cx="7611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grammar.com/reported-speech-exercise-11.html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473</Words>
  <Application>Microsoft Office PowerPoint</Application>
  <PresentationFormat>Vlastní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Učitel</cp:lastModifiedBy>
  <cp:revision>4</cp:revision>
  <dcterms:created xsi:type="dcterms:W3CDTF">2011-01-21T15:00:27Z</dcterms:created>
  <dcterms:modified xsi:type="dcterms:W3CDTF">2014-02-16T17:57:42Z</dcterms:modified>
</cp:coreProperties>
</file>