
<file path=[Content_Types].xml><?xml version="1.0" encoding="utf-8"?>
<Types xmlns="http://schemas.openxmlformats.org/package/2006/content-types">
  <Override PartName="/ppt/theme/theme5.xml" ContentType="application/vnd.openxmlformats-officedocument.theme+xml"/>
  <Override PartName="/ppt/slideLayouts/slideLayout307.xml" ContentType="application/vnd.openxmlformats-officedocument.presentationml.slideLayout+xml"/>
  <Override PartName="/ppt/slideLayouts/slideLayout354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193.xml" ContentType="application/vnd.openxmlformats-officedocument.presentationml.slideLayout+xml"/>
  <Override PartName="/ppt/slideLayouts/slideLayout332.xml" ContentType="application/vnd.openxmlformats-officedocument.presentationml.slideLayout+xml"/>
  <Override PartName="/ppt/slides/slide25.xml" ContentType="application/vnd.openxmlformats-officedocument.presentationml.slide+xml"/>
  <Override PartName="/ppt/slideLayouts/slideLayout2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71.xml" ContentType="application/vnd.openxmlformats-officedocument.presentationml.slideLayout+xml"/>
  <Override PartName="/ppt/slideLayouts/slideLayout269.xml" ContentType="application/vnd.openxmlformats-officedocument.presentationml.slideLayout+xml"/>
  <Default Extension="xml" ContentType="application/xml"/>
  <Override PartName="/ppt/slideLayouts/slideLayout24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247.xml" ContentType="application/vnd.openxmlformats-officedocument.presentationml.slideLayout+xml"/>
  <Override PartName="/ppt/slideLayouts/slideLayout294.xml" ContentType="application/vnd.openxmlformats-officedocument.presentationml.slideLayout+xml"/>
  <Override PartName="/ppt/slideLayouts/slideLayout310.xml" ContentType="application/vnd.openxmlformats-officedocument.presentationml.slideLayout+xml"/>
  <Override PartName="/ppt/theme/theme29.xml" ContentType="application/vnd.openxmlformats-officedocument.theme+xml"/>
  <Override PartName="/ppt/slideMasters/slideMaster33.xml" ContentType="application/vnd.openxmlformats-officedocument.presentationml.slideMaster+xml"/>
  <Override PartName="/ppt/slideLayouts/slideLayout102.xml" ContentType="application/vnd.openxmlformats-officedocument.presentationml.slideLayout+xml"/>
  <Override PartName="/ppt/slideMasters/slideMaster8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Layouts/slideLayout225.xml" ContentType="application/vnd.openxmlformats-officedocument.presentationml.slideLayout+xml"/>
  <Override PartName="/ppt/slideLayouts/slideLayout272.xml" ContentType="application/vnd.openxmlformats-officedocument.presentationml.slideLayout+xml"/>
  <Override PartName="/ppt/slideLayouts/slideLayout203.xml" ContentType="application/vnd.openxmlformats-officedocument.presentationml.slideLayout+xml"/>
  <Override PartName="/ppt/slideLayouts/slideLayout250.xml" ContentType="application/vnd.openxmlformats-officedocument.presentationml.slideLayout+xml"/>
  <Override PartName="/ppt/slideLayouts/slideLayout348.xml" ContentType="application/vnd.openxmlformats-officedocument.presentationml.slideLayout+xml"/>
  <Override PartName="/ppt/theme/theme32.xml" ContentType="application/vnd.openxmlformats-officedocument.theme+xml"/>
  <Override PartName="/ppt/slideLayouts/slideLayout87.xml" ContentType="application/vnd.openxmlformats-officedocument.presentationml.slideLayout+xml"/>
  <Override PartName="/ppt/theme/theme10.xml" ContentType="application/vnd.openxmlformats-officedocument.theme+xml"/>
  <Override PartName="/ppt/slideLayouts/slideLayout187.xml" ContentType="application/vnd.openxmlformats-officedocument.presentationml.slideLayout+xml"/>
  <Override PartName="/ppt/slideLayouts/slideLayout326.xml" ContentType="application/vnd.openxmlformats-officedocument.presentationml.slideLayout+xml"/>
  <Override PartName="/ppt/slideLayouts/slideLayout373.xml" ContentType="application/vnd.openxmlformats-officedocument.presentationml.slideLayout+xml"/>
  <Override PartName="/ppt/slides/slide19.xml" ContentType="application/vnd.openxmlformats-officedocument.presentationml.slide+xml"/>
  <Override PartName="/ppt/slideLayouts/slideLayout118.xml" ContentType="application/vnd.openxmlformats-officedocument.presentationml.slideLayout+xml"/>
  <Override PartName="/ppt/slideLayouts/slideLayout165.xml" ContentType="application/vnd.openxmlformats-officedocument.presentationml.slideLayout+xml"/>
  <Default Extension="png" ContentType="image/png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65.xml" ContentType="application/vnd.openxmlformats-officedocument.presentationml.slideLayout+xml"/>
  <Override PartName="/ppt/slideLayouts/slideLayout304.xml" ContentType="application/vnd.openxmlformats-officedocument.presentationml.slideLayout+xml"/>
  <Override PartName="/ppt/slideLayouts/slideLayout351.xml" ContentType="application/vnd.openxmlformats-officedocument.presentationml.slideLayout+xml"/>
  <Override PartName="/ppt/slideMasters/slideMaster27.xml" ContentType="application/vnd.openxmlformats-officedocument.presentationml.slideMaster+xml"/>
  <Override PartName="/ppt/slideLayouts/slideLayout43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143.xml" ContentType="application/vnd.openxmlformats-officedocument.presentationml.slideLayout+xml"/>
  <Override PartName="/ppt/slideLayouts/slideLayout190.xml" ContentType="application/vnd.openxmlformats-officedocument.presentationml.slideLayout+xml"/>
  <Override PartName="/ppt/slideLayouts/slideLayout288.xml" ContentType="application/vnd.openxmlformats-officedocument.presentationml.slideLayout+xml"/>
  <Override PartName="/ppt/slides/slide22.xml" ContentType="application/vnd.openxmlformats-officedocument.presentationml.slide+xml"/>
  <Override PartName="/ppt/slideLayouts/slideLayout219.xml" ContentType="application/vnd.openxmlformats-officedocument.presentationml.slideLayout+xml"/>
  <Override PartName="/ppt/slideLayouts/slideLayout266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21.xml" ContentType="application/vnd.openxmlformats-officedocument.presentationml.slideLayout+xml"/>
  <Override PartName="/ppt/theme/theme26.xml" ContentType="application/vnd.openxmlformats-officedocument.theme+xml"/>
  <Override PartName="/ppt/slideMasters/slideMaster30.xml" ContentType="application/vnd.openxmlformats-officedocument.presentationml.slideMaster+xml"/>
  <Override PartName="/ppt/slideLayouts/slideLayout244.xml" ContentType="application/vnd.openxmlformats-officedocument.presentationml.slideLayout+xml"/>
  <Override PartName="/ppt/slideLayouts/slideLayout291.xml" ContentType="application/vnd.openxmlformats-officedocument.presentationml.slideLayout+xml"/>
  <Override PartName="/ppt/slideLayouts/slideLayout222.xml" ContentType="application/vnd.openxmlformats-officedocument.presentationml.slideLayout+xml"/>
  <Override PartName="/ppt/slideLayouts/slideLayout367.xml" ContentType="application/vnd.openxmlformats-officedocument.presentationml.slideLayout+xml"/>
  <Override PartName="/ppt/slideMasters/slideMaster5.xml" ContentType="application/vnd.openxmlformats-officedocument.presentationml.slideMaster+xml"/>
  <Override PartName="/ppt/slideLayouts/slideLayout59.xml" ContentType="application/vnd.openxmlformats-officedocument.presentationml.slideLayout+xml"/>
  <Override PartName="/ppt/slideLayouts/slideLayout159.xml" ContentType="application/vnd.openxmlformats-officedocument.presentationml.slideLayout+xml"/>
  <Override PartName="/ppt/slideLayouts/slideLayout345.xml" ContentType="application/vnd.openxmlformats-officedocument.presentationml.slideLayout+xml"/>
  <Override PartName="/ppt/slides/slide38.xml" ContentType="application/vnd.openxmlformats-officedocument.presentationml.slide+xml"/>
  <Override PartName="/ppt/slideLayouts/slideLayout137.xml" ContentType="application/vnd.openxmlformats-officedocument.presentationml.slideLayout+xml"/>
  <Override PartName="/ppt/slideLayouts/slideLayout184.xml" ContentType="application/vnd.openxmlformats-officedocument.presentationml.slideLayout+xml"/>
  <Override PartName="/ppt/slideLayouts/slideLayout200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323.xml" ContentType="application/vnd.openxmlformats-officedocument.presentationml.slideLayout+xml"/>
  <Override PartName="/ppt/slideLayouts/slideLayout370.xml" ContentType="application/vnd.openxmlformats-officedocument.presentationml.slideLayout+xml"/>
  <Override PartName="/ppt/slides/slide16.xml" ContentType="application/vnd.openxmlformats-officedocument.presentationml.slide+xml"/>
  <Override PartName="/ppt/slideLayouts/slideLayout15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62.xml" ContentType="application/vnd.openxmlformats-officedocument.presentationml.slideLayout+xml"/>
  <Override PartName="/ppt/slideLayouts/slideLayout301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51.xml" ContentType="application/vnd.openxmlformats-officedocument.presentationml.slideLayout+xml"/>
  <Override PartName="/ppt/slideLayouts/slideLayout238.xml" ContentType="application/vnd.openxmlformats-officedocument.presentationml.slideLayout+xml"/>
  <Override PartName="/ppt/slideLayouts/slideLayout285.xml" ContentType="application/vnd.openxmlformats-officedocument.presentationml.slideLayout+xml"/>
  <Override PartName="/ppt/slideMasters/slideMaster24.xml" ContentType="application/vnd.openxmlformats-officedocument.presentationml.slideMaster+xml"/>
  <Override PartName="/ppt/slides/slide30.xml" ContentType="application/vnd.openxmlformats-officedocument.presentationml.slide+xml"/>
  <Override PartName="/ppt/slideLayouts/slideLayout40.xml" ContentType="application/vnd.openxmlformats-officedocument.presentationml.slideLayout+xml"/>
  <Override PartName="/ppt/slideLayouts/slideLayout227.xml" ContentType="application/vnd.openxmlformats-officedocument.presentationml.slideLayout+xml"/>
  <Override PartName="/ppt/slideLayouts/slideLayout274.xml" ContentType="application/vnd.openxmlformats-officedocument.presentationml.slideLayout+xml"/>
  <Override PartName="/ppt/slideMasters/slideMaster13.xml" ContentType="application/vnd.openxmlformats-officedocument.presentationml.slideMaster+xml"/>
  <Override PartName="/ppt/slideLayouts/slideLayout205.xml" ContentType="application/vnd.openxmlformats-officedocument.presentationml.slideLayout+xml"/>
  <Override PartName="/ppt/slideLayouts/slideLayout216.xml" ContentType="application/vnd.openxmlformats-officedocument.presentationml.slideLayout+xml"/>
  <Override PartName="/ppt/slideLayouts/slideLayout252.xml" ContentType="application/vnd.openxmlformats-officedocument.presentationml.slideLayout+xml"/>
  <Override PartName="/ppt/theme/theme23.xml" ContentType="application/vnd.openxmlformats-officedocument.theme+xml"/>
  <Override PartName="/ppt/slideLayouts/slideLayout263.xml" ContentType="application/vnd.openxmlformats-officedocument.presentationml.slideLayout+xml"/>
  <Override PartName="/ppt/theme/theme34.xml" ContentType="application/vnd.openxmlformats-officedocument.theme+xml"/>
  <Override PartName="/ppt/slideLayouts/slideLayout89.xml" ContentType="application/vnd.openxmlformats-officedocument.presentationml.slideLayout+xml"/>
  <Override PartName="/ppt/theme/theme12.xml" ContentType="application/vnd.openxmlformats-officedocument.theme+xml"/>
  <Override PartName="/ppt/slideLayouts/slideLayout189.xml" ContentType="application/vnd.openxmlformats-officedocument.presentationml.slideLayout+xml"/>
  <Override PartName="/ppt/slideLayouts/slideLayout241.xml" ContentType="application/vnd.openxmlformats-officedocument.presentationml.slideLayout+xml"/>
  <Override PartName="/ppt/slideLayouts/slideLayout339.xml" ContentType="application/vnd.openxmlformats-officedocument.presentationml.slideLayout+xml"/>
  <Override PartName="/ppt/slides/slide7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178.xml" ContentType="application/vnd.openxmlformats-officedocument.presentationml.slideLayout+xml"/>
  <Override PartName="/ppt/slideLayouts/slideLayout230.xml" ContentType="application/vnd.openxmlformats-officedocument.presentationml.slideLayout+xml"/>
  <Override PartName="/ppt/slideLayouts/slideLayout317.xml" ContentType="application/vnd.openxmlformats-officedocument.presentationml.slideLayout+xml"/>
  <Override PartName="/ppt/slideLayouts/slideLayout328.xml" ContentType="application/vnd.openxmlformats-officedocument.presentationml.slideLayout+xml"/>
  <Override PartName="/ppt/slideLayouts/slideLayout364.xml" ContentType="application/vnd.openxmlformats-officedocument.presentationml.slideLayout+xml"/>
  <Override PartName="/ppt/slideMasters/slideMaster2.xml" ContentType="application/vnd.openxmlformats-officedocument.presentationml.slideMaster+xml"/>
  <Override PartName="/ppt/theme/theme4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56.xml" ContentType="application/vnd.openxmlformats-officedocument.presentationml.slideLayout+xml"/>
  <Override PartName="/ppt/slideLayouts/slideLayout167.xml" ContentType="application/vnd.openxmlformats-officedocument.presentationml.slideLayout+xml"/>
  <Override PartName="/ppt/slideLayouts/slideLayout306.xml" ContentType="application/vnd.openxmlformats-officedocument.presentationml.slideLayout+xml"/>
  <Override PartName="/ppt/slideLayouts/slideLayout353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29.xml" ContentType="application/vnd.openxmlformats-officedocument.presentationml.slideMaster+xml"/>
  <Override PartName="/ppt/slideLayouts/slideLayout4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192.xml" ContentType="application/vnd.openxmlformats-officedocument.presentationml.slideLayout+xml"/>
  <Override PartName="/ppt/slideLayouts/slideLayout279.xml" ContentType="application/vnd.openxmlformats-officedocument.presentationml.slideLayout+xml"/>
  <Override PartName="/ppt/slideLayouts/slideLayout342.xml" ContentType="application/vnd.openxmlformats-officedocument.presentationml.slideLayout+xml"/>
  <Override PartName="/ppt/slideMasters/slideMaster18.xml" ContentType="application/vnd.openxmlformats-officedocument.presentationml.slideMaster+xml"/>
  <Override PartName="/ppt/slides/slide24.xml" ContentType="application/vnd.openxmlformats-officedocument.presentationml.slide+xml"/>
  <Override PartName="/ppt/slides/slide35.xml" ContentType="application/vnd.openxmlformats-officedocument.presentationml.slide+xml"/>
  <Override PartName="/ppt/slideLayouts/slideLayout34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81.xml" ContentType="application/vnd.openxmlformats-officedocument.presentationml.slideLayout+xml"/>
  <Override PartName="/ppt/slideLayouts/slideLayout268.xml" ContentType="application/vnd.openxmlformats-officedocument.presentationml.slideLayout+xml"/>
  <Override PartName="/ppt/slideLayouts/slideLayout320.xml" ContentType="application/vnd.openxmlformats-officedocument.presentationml.slideLayout+xml"/>
  <Override PartName="/ppt/slideLayouts/slideLayout331.xml" ContentType="application/vnd.openxmlformats-officedocument.presentationml.slideLayout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70.xml" ContentType="application/vnd.openxmlformats-officedocument.presentationml.slideLayout+xml"/>
  <Override PartName="/ppt/slideLayouts/slideLayout257.xml" ContentType="application/vnd.openxmlformats-officedocument.presentationml.slideLayout+xml"/>
  <Override PartName="/ppt/theme/theme28.xml" ContentType="application/vnd.openxmlformats-officedocument.theme+xml"/>
  <Override PartName="/ppt/slideMasters/slideMaster32.xml" ContentType="application/vnd.openxmlformats-officedocument.presentationml.slideMaster+xml"/>
  <Override PartName="/ppt/slideLayouts/slideLayout12.xml" ContentType="application/vnd.openxmlformats-officedocument.presentationml.slideLayout+xml"/>
  <Override PartName="/ppt/slideLayouts/slideLayout101.xml" ContentType="application/vnd.openxmlformats-officedocument.presentationml.slideLayout+xml"/>
  <Override PartName="/ppt/theme/theme17.xml" ContentType="application/vnd.openxmlformats-officedocument.theme+xml"/>
  <Override PartName="/ppt/slideLayouts/slideLayout235.xml" ContentType="application/vnd.openxmlformats-officedocument.presentationml.slideLayout+xml"/>
  <Override PartName="/ppt/slideLayouts/slideLayout246.xml" ContentType="application/vnd.openxmlformats-officedocument.presentationml.slideLayout+xml"/>
  <Override PartName="/ppt/slideLayouts/slideLayout293.xml" ContentType="application/vnd.openxmlformats-officedocument.presentationml.slideLayout+xml"/>
  <Override PartName="/ppt/slideMasters/slideMaster21.xml" ContentType="application/vnd.openxmlformats-officedocument.presentationml.slideMaster+xml"/>
  <Override PartName="/ppt/slideLayouts/slideLayout224.xml" ContentType="application/vnd.openxmlformats-officedocument.presentationml.slideLayout+xml"/>
  <Override PartName="/ppt/slideLayouts/slideLayout271.xml" ContentType="application/vnd.openxmlformats-officedocument.presentationml.slideLayout+xml"/>
  <Override PartName="/ppt/slideLayouts/slideLayout282.xml" ContentType="application/vnd.openxmlformats-officedocument.presentationml.slideLayout+xml"/>
  <Override PartName="/ppt/slideLayouts/slideLayout369.xml" ContentType="application/vnd.openxmlformats-officedocument.presentationml.slideLayout+xml"/>
  <Override PartName="/ppt/slideMasters/slideMaster7.xml" ContentType="application/vnd.openxmlformats-officedocument.presentationml.slideMaster+xml"/>
  <Override PartName="/ppt/slideMasters/slideMaster10.xml" ContentType="application/vnd.openxmlformats-officedocument.presentationml.slideMaster+xml"/>
  <Override PartName="/ppt/theme/theme9.xml" ContentType="application/vnd.openxmlformats-officedocument.theme+xml"/>
  <Override PartName="/ppt/slideLayouts/slideLayout213.xml" ContentType="application/vnd.openxmlformats-officedocument.presentationml.slideLayout+xml"/>
  <Override PartName="/ppt/slideLayouts/slideLayout260.xml" ContentType="application/vnd.openxmlformats-officedocument.presentationml.slideLayout+xml"/>
  <Override PartName="/ppt/theme/theme31.xml" ContentType="application/vnd.openxmlformats-officedocument.theme+xml"/>
  <Override PartName="/ppt/slideLayouts/slideLayout347.xml" ContentType="application/vnd.openxmlformats-officedocument.presentationml.slideLayout+xml"/>
  <Override PartName="/ppt/slideLayouts/slideLayout358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86.xml" ContentType="application/vnd.openxmlformats-officedocument.presentationml.slideLayout+xml"/>
  <Override PartName="/ppt/slideLayouts/slideLayout197.xml" ContentType="application/vnd.openxmlformats-officedocument.presentationml.slideLayout+xml"/>
  <Override PartName="/ppt/slideLayouts/slideLayout202.xml" ContentType="application/vnd.openxmlformats-officedocument.presentationml.slideLayout+xml"/>
  <Override PartName="/ppt/theme/theme20.xml" ContentType="application/vnd.openxmlformats-officedocument.theme+xml"/>
  <Override PartName="/ppt/slideLayouts/slideLayout336.xml" ContentType="application/vnd.openxmlformats-officedocument.presentationml.slideLayout+xml"/>
  <Override PartName="/ppt/slides/slide29.xml" ContentType="application/vnd.openxmlformats-officedocument.presentationml.slide+xml"/>
  <Override PartName="/ppt/slideLayouts/slideLayout39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75.xml" ContentType="application/vnd.openxmlformats-officedocument.presentationml.slideLayout+xml"/>
  <Override PartName="/ppt/slideLayouts/slideLayout325.xml" ContentType="application/vnd.openxmlformats-officedocument.presentationml.slideLayout+xml"/>
  <Override PartName="/ppt/slideLayouts/slideLayout372.xml" ContentType="application/vnd.openxmlformats-officedocument.presentationml.slideLayout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64.xml" ContentType="application/vnd.openxmlformats-officedocument.presentationml.slideLayout+xml"/>
  <Override PartName="/ppt/slideLayouts/slideLayout298.xml" ContentType="application/vnd.openxmlformats-officedocument.presentationml.slideLayout+xml"/>
  <Override PartName="/ppt/slideLayouts/slideLayout303.xml" ContentType="application/vnd.openxmlformats-officedocument.presentationml.slideLayout+xml"/>
  <Override PartName="/ppt/slideLayouts/slideLayout314.xml" ContentType="application/vnd.openxmlformats-officedocument.presentationml.slideLayout+xml"/>
  <Override PartName="/ppt/slideLayouts/slideLayout350.xml" ContentType="application/vnd.openxmlformats-officedocument.presentationml.slideLayout+xml"/>
  <Override PartName="/ppt/slideLayouts/slideLayout361.xml" ContentType="application/vnd.openxmlformats-officedocument.presentationml.slideLayout+xml"/>
  <Override PartName="/ppt/theme/theme1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53.xml" ContentType="application/vnd.openxmlformats-officedocument.presentationml.slideLayout+xml"/>
  <Override PartName="/ppt/slideLayouts/slideLayout287.xml" ContentType="application/vnd.openxmlformats-officedocument.presentationml.slideLayout+xml"/>
  <Override PartName="/ppt/slideMasters/slideMaster26.xml" ContentType="application/vnd.openxmlformats-officedocument.presentationml.slideMaster+xml"/>
  <Override PartName="/ppt/slides/slide32.xml" ContentType="application/vnd.openxmlformats-officedocument.presentationml.slide+xml"/>
  <Override PartName="/ppt/slideLayouts/slideLayout42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229.xml" ContentType="application/vnd.openxmlformats-officedocument.presentationml.slideLayout+xml"/>
  <Override PartName="/ppt/slideLayouts/slideLayout276.xml" ContentType="application/vnd.openxmlformats-officedocument.presentationml.slideLayout+xml"/>
  <Override PartName="/ppt/slideMasters/slideMaster15.xml" ContentType="application/vnd.openxmlformats-officedocument.presentationml.slideMaster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207.xml" ContentType="application/vnd.openxmlformats-officedocument.presentationml.slideLayout+xml"/>
  <Override PartName="/ppt/slideLayouts/slideLayout218.xml" ContentType="application/vnd.openxmlformats-officedocument.presentationml.slideLayout+xml"/>
  <Override PartName="/ppt/slideLayouts/slideLayout254.xml" ContentType="application/vnd.openxmlformats-officedocument.presentationml.slideLayout+xml"/>
  <Override PartName="/ppt/slideLayouts/slideLayout265.xml" ContentType="application/vnd.openxmlformats-officedocument.presentationml.slideLayout+xml"/>
  <Override PartName="/ppt/theme/theme14.xml" ContentType="application/vnd.openxmlformats-officedocument.theme+xml"/>
  <Override PartName="/ppt/slideLayouts/slideLayout243.xml" ContentType="application/vnd.openxmlformats-officedocument.presentationml.slideLayout+xml"/>
  <Override PartName="/ppt/theme/theme25.xml" ContentType="application/vnd.openxmlformats-officedocument.theme+xml"/>
  <Override PartName="/ppt/slideLayouts/slideLayout290.xml" ContentType="application/vnd.openxmlformats-officedocument.presentationml.slideLayout+xml"/>
  <Override PartName="/ppt/slideLayouts/slideLayout232.xml" ContentType="application/vnd.openxmlformats-officedocument.presentationml.slideLayout+xml"/>
  <Override PartName="/ppt/slideLayouts/slideLayout319.xml" ContentType="application/vnd.openxmlformats-officedocument.presentationml.slideLayout+xml"/>
  <Override PartName="/ppt/slideLayouts/slideLayout366.xml" ContentType="application/vnd.openxmlformats-officedocument.presentationml.slideLayout+xml"/>
  <Override PartName="/ppt/slideMasters/slideMaster4.xml" ContentType="application/vnd.openxmlformats-officedocument.presentationml.slideMaster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theme/theme6.xml" ContentType="application/vnd.openxmlformats-officedocument.theme+xml"/>
  <Override PartName="/ppt/slideLayouts/slideLayout69.xml" ContentType="application/vnd.openxmlformats-officedocument.presentationml.slideLayout+xml"/>
  <Override PartName="/ppt/slideLayouts/slideLayout158.xml" ContentType="application/vnd.openxmlformats-officedocument.presentationml.slideLayout+xml"/>
  <Override PartName="/ppt/slideLayouts/slideLayout169.xml" ContentType="application/vnd.openxmlformats-officedocument.presentationml.slideLayout+xml"/>
  <Override PartName="/ppt/slideLayouts/slideLayout210.xml" ContentType="application/vnd.openxmlformats-officedocument.presentationml.slideLayout+xml"/>
  <Override PartName="/ppt/slideLayouts/slideLayout221.xml" ContentType="application/vnd.openxmlformats-officedocument.presentationml.slideLayout+xml"/>
  <Override PartName="/ppt/slideLayouts/slideLayout308.xml" ContentType="application/vnd.openxmlformats-officedocument.presentationml.slideLayout+xml"/>
  <Override PartName="/ppt/slideLayouts/slideLayout355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194.xml" ContentType="application/vnd.openxmlformats-officedocument.presentationml.slideLayout+xml"/>
  <Override PartName="/ppt/slideLayouts/slideLayout344.xml" ContentType="application/vnd.openxmlformats-officedocument.presentationml.slideLayout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3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83.xml" ContentType="application/vnd.openxmlformats-officedocument.presentationml.slideLayout+xml"/>
  <Override PartName="/ppt/slideLayouts/slideLayout322.xml" ContentType="application/vnd.openxmlformats-officedocument.presentationml.slideLayout+xml"/>
  <Override PartName="/ppt/slideLayouts/slideLayout333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61.xml" ContentType="application/vnd.openxmlformats-officedocument.presentationml.slideLayout+xml"/>
  <Override PartName="/ppt/slideLayouts/slideLayout172.xml" ContentType="application/vnd.openxmlformats-officedocument.presentationml.slideLayout+xml"/>
  <Override PartName="/ppt/slideLayouts/slideLayout259.xml" ContentType="application/vnd.openxmlformats-officedocument.presentationml.slideLayout+xml"/>
  <Override PartName="/ppt/slideLayouts/slideLayout311.xml" ContentType="application/vnd.openxmlformats-officedocument.presentationml.slideLayout+xml"/>
  <Override PartName="/ppt/slideMasters/slideMaster34.xml" ContentType="application/vnd.openxmlformats-officedocument.presentationml.slideMaster+xml"/>
  <Override PartName="/ppt/slideLayouts/slideLayout14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50.xml" ContentType="application/vnd.openxmlformats-officedocument.presentationml.slideLayout+xml"/>
  <Override PartName="/ppt/theme/theme19.xml" ContentType="application/vnd.openxmlformats-officedocument.theme+xml"/>
  <Override PartName="/ppt/slideLayouts/slideLayout248.xml" ContentType="application/vnd.openxmlformats-officedocument.presentationml.slideLayout+xml"/>
  <Override PartName="/ppt/slideLayouts/slideLayout295.xml" ContentType="application/vnd.openxmlformats-officedocument.presentationml.slideLayout+xml"/>
  <Override PartName="/ppt/slideLayouts/slideLayout300.xml" ContentType="application/vnd.openxmlformats-officedocument.presentationml.slideLayout+xml"/>
  <Override PartName="/ppt/slideMasters/slideMaster23.xml" ContentType="application/vnd.openxmlformats-officedocument.presentationml.slideMaster+xml"/>
  <Override PartName="/ppt/slides/slide40.xml" ContentType="application/vnd.openxmlformats-officedocument.presentationml.slide+xml"/>
  <Override PartName="/ppt/slideLayouts/slideLayout50.xml" ContentType="application/vnd.openxmlformats-officedocument.presentationml.slideLayout+xml"/>
  <Override PartName="/ppt/slideLayouts/slideLayout226.xml" ContentType="application/vnd.openxmlformats-officedocument.presentationml.slideLayout+xml"/>
  <Override PartName="/ppt/slideLayouts/slideLayout237.xml" ContentType="application/vnd.openxmlformats-officedocument.presentationml.slideLayout+xml"/>
  <Override PartName="/ppt/slideLayouts/slideLayout273.xml" ContentType="application/vnd.openxmlformats-officedocument.presentationml.slideLayout+xml"/>
  <Override PartName="/ppt/slideLayouts/slideLayout284.xml" ContentType="application/vnd.openxmlformats-officedocument.presentationml.slideLayout+xml"/>
  <Override PartName="/ppt/slideMasters/slideMaster9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Layouts/slideLayout215.xml" ContentType="application/vnd.openxmlformats-officedocument.presentationml.slideLayout+xml"/>
  <Override PartName="/ppt/slideLayouts/slideLayout262.xml" ContentType="application/vnd.openxmlformats-officedocument.presentationml.slideLayout+xml"/>
  <Override PartName="/ppt/slideLayouts/slideLayout349.xml" ContentType="application/vnd.openxmlformats-officedocument.presentationml.slideLayout+xml"/>
  <Override PartName="/ppt/theme/theme33.xml" ContentType="application/vnd.openxmlformats-officedocument.theme+xml"/>
  <Override PartName="/ppt/slideLayouts/slideLayout99.xml" ContentType="application/vnd.openxmlformats-officedocument.presentationml.slideLayout+xml"/>
  <Override PartName="/ppt/slideLayouts/slideLayout188.xml" ContentType="application/vnd.openxmlformats-officedocument.presentationml.slideLayout+xml"/>
  <Override PartName="/ppt/slideLayouts/slideLayout199.xml" ContentType="application/vnd.openxmlformats-officedocument.presentationml.slideLayout+xml"/>
  <Override PartName="/ppt/slideLayouts/slideLayout204.xml" ContentType="application/vnd.openxmlformats-officedocument.presentationml.slideLayout+xml"/>
  <Override PartName="/ppt/theme/theme22.xml" ContentType="application/vnd.openxmlformats-officedocument.theme+xml"/>
  <Override PartName="/ppt/slideLayouts/slideLayout251.xml" ContentType="application/vnd.openxmlformats-officedocument.presentationml.slideLayout+xml"/>
  <Override PartName="/ppt/slideLayouts/slideLayout338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11.xml" ContentType="application/vnd.openxmlformats-officedocument.theme+xml"/>
  <Override PartName="/ppt/slideLayouts/slideLayout177.xml" ContentType="application/vnd.openxmlformats-officedocument.presentationml.slideLayout+xml"/>
  <Override PartName="/ppt/slideLayouts/slideLayout240.xml" ContentType="application/vnd.openxmlformats-officedocument.presentationml.slideLayout+xml"/>
  <Override PartName="/ppt/slideLayouts/slideLayout327.xml" ContentType="application/vnd.openxmlformats-officedocument.presentationml.slideLayout+xml"/>
  <Override PartName="/ppt/slideLayouts/slideLayout374.xml" ContentType="application/vnd.openxmlformats-officedocument.presentationml.slideLayout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66.xml" ContentType="application/vnd.openxmlformats-officedocument.presentationml.slideLayout+xml"/>
  <Override PartName="/ppt/slideLayouts/slideLayout316.xml" ContentType="application/vnd.openxmlformats-officedocument.presentationml.slideLayout+xml"/>
  <Override PartName="/ppt/slideLayouts/slideLayout363.xml" ContentType="application/vnd.openxmlformats-officedocument.presentationml.slideLayout+xml"/>
  <Override PartName="/ppt/slideMasters/slideMaster1.xml" ContentType="application/vnd.openxmlformats-officedocument.presentationml.slideMaster+xml"/>
  <Override PartName="/ppt/theme/theme3.xml" ContentType="application/vnd.openxmlformats-officedocument.theme+xml"/>
  <Override PartName="/ppt/slideLayouts/slideLayout55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55.xml" ContentType="application/vnd.openxmlformats-officedocument.presentationml.slideLayout+xml"/>
  <Override PartName="/ppt/slideLayouts/slideLayout289.xml" ContentType="application/vnd.openxmlformats-officedocument.presentationml.slideLayout+xml"/>
  <Override PartName="/ppt/slideLayouts/slideLayout305.xml" ContentType="application/vnd.openxmlformats-officedocument.presentationml.slideLayout+xml"/>
  <Override PartName="/ppt/slideLayouts/slideLayout341.xml" ContentType="application/vnd.openxmlformats-officedocument.presentationml.slideLayout+xml"/>
  <Override PartName="/ppt/slideLayouts/slideLayout352.xml" ContentType="application/vnd.openxmlformats-officedocument.presentationml.slideLayout+xml"/>
  <Override PartName="/ppt/slideMasters/slideMaster28.xml" ContentType="application/vnd.openxmlformats-officedocument.presentationml.slideMaster+xml"/>
  <Override PartName="/ppt/slides/slide34.xml" ContentType="application/vnd.openxmlformats-officedocument.presentationml.slide+xml"/>
  <Override PartName="/ppt/slideLayouts/slideLayout44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44.xml" ContentType="application/vnd.openxmlformats-officedocument.presentationml.slideLayout+xml"/>
  <Override PartName="/ppt/slideLayouts/slideLayout180.xml" ContentType="application/vnd.openxmlformats-officedocument.presentationml.slideLayout+xml"/>
  <Override PartName="/ppt/slideLayouts/slideLayout191.xml" ContentType="application/vnd.openxmlformats-officedocument.presentationml.slideLayout+xml"/>
  <Override PartName="/ppt/slideLayouts/slideLayout278.xml" ContentType="application/vnd.openxmlformats-officedocument.presentationml.slideLayout+xml"/>
  <Override PartName="/ppt/slideLayouts/slideLayout330.xml" ContentType="application/vnd.openxmlformats-officedocument.presentationml.slideLayout+xml"/>
  <Default Extension="rels" ContentType="application/vnd.openxmlformats-package.relationships+xml"/>
  <Override PartName="/ppt/slideMasters/slideMaster17.xml" ContentType="application/vnd.openxmlformats-officedocument.presentationml.slideMaster+xml"/>
  <Override PartName="/ppt/slides/slide23.xml" ContentType="application/vnd.openxmlformats-officedocument.presentationml.slide+xml"/>
  <Override PartName="/ppt/slideLayouts/slideLayout2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209.xml" ContentType="application/vnd.openxmlformats-officedocument.presentationml.slideLayout+xml"/>
  <Override PartName="/ppt/slideLayouts/slideLayout256.xml" ContentType="application/vnd.openxmlformats-officedocument.presentationml.slideLayout+xml"/>
  <Override PartName="/ppt/slideLayouts/slideLayout267.xml" ContentType="application/vnd.openxmlformats-officedocument.presentationml.slideLayout+xml"/>
  <Override PartName="/ppt/slides/slide12.xml" ContentType="application/vnd.openxmlformats-officedocument.presentationml.slide+xml"/>
  <Override PartName="/ppt/slideLayouts/slideLayout11.xml" ContentType="application/vnd.openxmlformats-officedocument.presentationml.slideLayout+xml"/>
  <Override PartName="/ppt/slideLayouts/slideLayout111.xml" ContentType="application/vnd.openxmlformats-officedocument.presentationml.slideLayout+xml"/>
  <Override PartName="/ppt/theme/theme16.xml" ContentType="application/vnd.openxmlformats-officedocument.theme+xml"/>
  <Override PartName="/ppt/slideLayouts/slideLayout245.xml" ContentType="application/vnd.openxmlformats-officedocument.presentationml.slideLayout+xml"/>
  <Override PartName="/ppt/slideLayouts/slideLayout292.xml" ContentType="application/vnd.openxmlformats-officedocument.presentationml.slideLayout+xml"/>
  <Override PartName="/ppt/theme/theme27.xml" ContentType="application/vnd.openxmlformats-officedocument.theme+xml"/>
  <Override PartName="/ppt/slideMasters/slideMaster31.xml" ContentType="application/vnd.openxmlformats-officedocument.presentationml.slideMaster+xml"/>
  <Override PartName="/ppt/slideLayouts/slideLayout100.xml" ContentType="application/vnd.openxmlformats-officedocument.presentationml.slideLayout+xml"/>
  <Override PartName="/ppt/slideLayouts/slideLayout234.xml" ContentType="application/vnd.openxmlformats-officedocument.presentationml.slideLayout+xml"/>
  <Override PartName="/ppt/slideLayouts/slideLayout281.xml" ContentType="application/vnd.openxmlformats-officedocument.presentationml.slideLayout+xml"/>
  <Override PartName="/ppt/slideLayouts/slideLayout368.xml" ContentType="application/vnd.openxmlformats-officedocument.presentationml.slideLayout+xml"/>
  <Override PartName="/ppt/slideMasters/slideMaster6.xml" ContentType="application/vnd.openxmlformats-officedocument.presentationml.slideMaster+xml"/>
  <Override PartName="/ppt/slideMasters/slideMaster20.xml" ContentType="application/vnd.openxmlformats-officedocument.presentationml.slideMaster+xml"/>
  <Override PartName="/ppt/theme/theme8.xml" ContentType="application/vnd.openxmlformats-officedocument.theme+xml"/>
  <Override PartName="/ppt/slideLayouts/slideLayout223.xml" ContentType="application/vnd.openxmlformats-officedocument.presentationml.slideLayout+xml"/>
  <Override PartName="/ppt/slideLayouts/slideLayout270.xml" ContentType="application/vnd.openxmlformats-officedocument.presentationml.slideLayout+xml"/>
  <Override PartName="/ppt/slideLayouts/slideLayout357.xml" ContentType="application/vnd.openxmlformats-officedocument.presentationml.slideLayout+xml"/>
  <Override PartName="/ppt/slideLayouts/slideLayout149.xml" ContentType="application/vnd.openxmlformats-officedocument.presentationml.slideLayout+xml"/>
  <Override PartName="/ppt/slideLayouts/slideLayout196.xml" ContentType="application/vnd.openxmlformats-officedocument.presentationml.slideLayout+xml"/>
  <Override PartName="/ppt/slideLayouts/slideLayout201.xml" ContentType="application/vnd.openxmlformats-officedocument.presentationml.slideLayout+xml"/>
  <Override PartName="/ppt/slideLayouts/slideLayout212.xml" ContentType="application/vnd.openxmlformats-officedocument.presentationml.slideLayout+xml"/>
  <Override PartName="/ppt/theme/theme30.xml" ContentType="application/vnd.openxmlformats-officedocument.theme+xml"/>
  <Override PartName="/ppt/slideLayouts/slideLayout346.xml" ContentType="application/vnd.openxmlformats-officedocument.presentationml.slideLayout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3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85.xml" ContentType="application/vnd.openxmlformats-officedocument.presentationml.slideLayout+xml"/>
  <Override PartName="/ppt/slideLayouts/slideLayout324.xml" ContentType="application/vnd.openxmlformats-officedocument.presentationml.slideLayout+xml"/>
  <Override PartName="/ppt/slideLayouts/slideLayout335.xml" ContentType="application/vnd.openxmlformats-officedocument.presentationml.slideLayout+xml"/>
  <Override PartName="/ppt/slideLayouts/slideLayout371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Layouts/slideLayout5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63.xml" ContentType="application/vnd.openxmlformats-officedocument.presentationml.slideLayout+xml"/>
  <Override PartName="/ppt/slideLayouts/slideLayout174.xml" ContentType="application/vnd.openxmlformats-officedocument.presentationml.slideLayout+xml"/>
  <Override PartName="/ppt/slideLayouts/slideLayout313.xml" ContentType="application/vnd.openxmlformats-officedocument.presentationml.slideLayout+xml"/>
  <Override PartName="/ppt/slideLayouts/slideLayout360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slideLayouts/slideLayout63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52.xml" ContentType="application/vnd.openxmlformats-officedocument.presentationml.slideLayout+xml"/>
  <Override PartName="/ppt/slideLayouts/slideLayout297.xml" ContentType="application/vnd.openxmlformats-officedocument.presentationml.slideLayout+xml"/>
  <Override PartName="/ppt/slideLayouts/slideLayout302.xml" ContentType="application/vnd.openxmlformats-officedocument.presentationml.slideLayout+xml"/>
  <Override PartName="/ppt/slideMasters/slideMaster25.xml" ContentType="application/vnd.openxmlformats-officedocument.presentationml.slideMaster+xml"/>
  <Override PartName="/ppt/slides/slide31.xml" ContentType="application/vnd.openxmlformats-officedocument.presentationml.slide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228.xml" ContentType="application/vnd.openxmlformats-officedocument.presentationml.slideLayout+xml"/>
  <Override PartName="/ppt/slideLayouts/slideLayout239.xml" ContentType="application/vnd.openxmlformats-officedocument.presentationml.slideLayout+xml"/>
  <Override PartName="/ppt/slideLayouts/slideLayout275.xml" ContentType="application/vnd.openxmlformats-officedocument.presentationml.slideLayout+xml"/>
  <Override PartName="/ppt/slideLayouts/slideLayout286.xml" ContentType="application/vnd.openxmlformats-officedocument.presentationml.slideLayout+xml"/>
  <Override PartName="/ppt/slideMasters/slideMaster14.xml" ContentType="application/vnd.openxmlformats-officedocument.presentationml.slideMaster+xml"/>
  <Override PartName="/ppt/slides/slide20.xml" ContentType="application/vnd.openxmlformats-officedocument.presentationml.slide+xml"/>
  <Override PartName="/ppt/slideLayouts/slideLayout30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217.xml" ContentType="application/vnd.openxmlformats-officedocument.presentationml.slideLayout+xml"/>
  <Override PartName="/ppt/slideLayouts/slideLayout264.xml" ContentType="application/vnd.openxmlformats-officedocument.presentationml.slideLayout+xml"/>
  <Override PartName="/ppt/theme/theme35.xml" ContentType="application/vnd.openxmlformats-officedocument.theme+xml"/>
  <Override PartName="/ppt/slideLayouts/slideLayout206.xml" ContentType="application/vnd.openxmlformats-officedocument.presentationml.slideLayout+xml"/>
  <Override PartName="/ppt/slideLayouts/slideLayout253.xml" ContentType="application/vnd.openxmlformats-officedocument.presentationml.slideLayout+xml"/>
  <Override PartName="/ppt/theme/theme24.xml" ContentType="application/vnd.openxmlformats-officedocument.theme+xml"/>
  <Override PartName="/ppt/theme/theme13.xml" ContentType="application/vnd.openxmlformats-officedocument.theme+xml"/>
  <Override PartName="/ppt/slideLayouts/slideLayout179.xml" ContentType="application/vnd.openxmlformats-officedocument.presentationml.slideLayout+xml"/>
  <Override PartName="/ppt/slideLayouts/slideLayout231.xml" ContentType="application/vnd.openxmlformats-officedocument.presentationml.slideLayout+xml"/>
  <Override PartName="/ppt/slideLayouts/slideLayout242.xml" ContentType="application/vnd.openxmlformats-officedocument.presentationml.slideLayout+xml"/>
  <Override PartName="/ppt/slideLayouts/slideLayout329.xml" ContentType="application/vnd.openxmlformats-officedocument.presentationml.slideLayout+xml"/>
  <Override PartName="/ppt/slides/slide8.xml" ContentType="application/vnd.openxmlformats-officedocument.presentationml.slide+xml"/>
  <Override PartName="/ppt/slideLayouts/slideLayout6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168.xml" ContentType="application/vnd.openxmlformats-officedocument.presentationml.slideLayout+xml"/>
  <Override PartName="/ppt/slideLayouts/slideLayout220.xml" ContentType="application/vnd.openxmlformats-officedocument.presentationml.slideLayout+xml"/>
  <Override PartName="/ppt/slideLayouts/slideLayout318.xml" ContentType="application/vnd.openxmlformats-officedocument.presentationml.slideLayout+xml"/>
  <Override PartName="/ppt/slideLayouts/slideLayout365.xml" ContentType="application/vnd.openxmlformats-officedocument.presentationml.slideLayout+xml"/>
  <Override PartName="/ppt/slideMasters/slideMaster3.xml" ContentType="application/vnd.openxmlformats-officedocument.presentationml.slideMaster+xml"/>
  <Override PartName="/ppt/slideLayouts/slideLayout57.xml" ContentType="application/vnd.openxmlformats-officedocument.presentationml.slideLayout+xml"/>
  <Override PartName="/ppt/slideLayouts/slideLayout157.xml" ContentType="application/vnd.openxmlformats-officedocument.presentationml.slideLayout+xml"/>
  <Override PartName="/ppt/slideLayouts/slideLayout343.xml" ContentType="application/vnd.openxmlformats-officedocument.presentationml.slideLayout+xml"/>
  <Override PartName="/ppt/slides/slide36.xml" ContentType="application/vnd.openxmlformats-officedocument.presentationml.slide+xml"/>
  <Override PartName="/ppt/slideLayouts/slideLayout135.xml" ContentType="application/vnd.openxmlformats-officedocument.presentationml.slideLayout+xml"/>
  <Override PartName="/ppt/slideLayouts/slideLayout182.xml" ContentType="application/vnd.openxmlformats-officedocument.presentationml.slideLayout+xml"/>
  <Override PartName="/ppt/slideMasters/slideMaster19.xml" ContentType="application/vnd.openxmlformats-officedocument.presentationml.slideMaster+xml"/>
  <Override PartName="/ppt/slideLayouts/slideLayout35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258.xml" ContentType="application/vnd.openxmlformats-officedocument.presentationml.slideLayout+xml"/>
  <Override PartName="/ppt/slideLayouts/slideLayout321.xml" ContentType="application/vnd.openxmlformats-officedocument.presentationml.slideLayout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60.xml" ContentType="application/vnd.openxmlformats-officedocument.presentationml.slideLayout+xml"/>
  <Override PartName="/ppt/theme/theme18.xml" ContentType="application/vnd.openxmlformats-officedocument.theme+xml"/>
  <Override PartName="/ppt/tableStyles.xml" ContentType="application/vnd.openxmlformats-officedocument.presentationml.tableStyles+xml"/>
  <Override PartName="/ppt/slideLayouts/slideLayout236.xml" ContentType="application/vnd.openxmlformats-officedocument.presentationml.slideLayout+xml"/>
  <Override PartName="/ppt/slideLayouts/slideLayout283.xml" ContentType="application/vnd.openxmlformats-officedocument.presentationml.slideLayout+xml"/>
  <Override PartName="/ppt/slideMasters/slideMaster22.xml" ContentType="application/vnd.openxmlformats-officedocument.presentationml.slideMaster+xml"/>
  <Override PartName="/ppt/slideLayouts/slideLayout359.xml" ContentType="application/vnd.openxmlformats-officedocument.presentationml.slideLayout+xml"/>
  <Override PartName="/ppt/slideLayouts/slideLayout198.xml" ContentType="application/vnd.openxmlformats-officedocument.presentationml.slideLayout+xml"/>
  <Override PartName="/ppt/slideLayouts/slideLayout214.xml" ContentType="application/vnd.openxmlformats-officedocument.presentationml.slideLayout+xml"/>
  <Override PartName="/ppt/theme/theme21.xml" ContentType="application/vnd.openxmlformats-officedocument.theme+xml"/>
  <Override PartName="/ppt/slideLayouts/slideLayout261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337.xml" ContentType="application/vnd.openxmlformats-officedocument.presentationml.slideLayout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76.xml" ContentType="application/vnd.openxmlformats-officedocument.presentationml.slideLayout+xml"/>
  <Override PartName="/ppt/slideLayouts/slideLayout315.xml" ContentType="application/vnd.openxmlformats-officedocument.presentationml.slideLayout+xml"/>
  <Override PartName="/ppt/slideLayouts/slideLayout362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54.xml" ContentType="application/vnd.openxmlformats-officedocument.presentationml.slideLayout+xml"/>
  <Override PartName="/ppt/slideLayouts/slideLayout299.xml" ContentType="application/vnd.openxmlformats-officedocument.presentationml.slideLayout+xml"/>
  <Override PartName="/ppt/slides/slide33.xml" ContentType="application/vnd.openxmlformats-officedocument.presentationml.slide+xml"/>
  <Override PartName="/ppt/slideLayouts/slideLayout54.xml" ContentType="application/vnd.openxmlformats-officedocument.presentationml.slideLayout+xml"/>
  <Override PartName="/ppt/slideLayouts/slideLayout277.xml" ContentType="application/vnd.openxmlformats-officedocument.presentationml.slideLayout+xml"/>
  <Override PartName="/ppt/slideLayouts/slideLayout340.xml" ContentType="application/vnd.openxmlformats-officedocument.presentationml.slideLayout+xml"/>
  <Override PartName="/ppt/presentation.xml" ContentType="application/vnd.openxmlformats-officedocument.presentationml.presentation.main+xml"/>
  <Override PartName="/ppt/slideMasters/slideMaster16.xml" ContentType="application/vnd.openxmlformats-officedocument.presentationml.slideMaster+xml"/>
  <Override PartName="/ppt/slideLayouts/slideLayout32.xml" ContentType="application/vnd.openxmlformats-officedocument.presentationml.slideLayout+xml"/>
  <Override PartName="/ppt/slideLayouts/slideLayout132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10.xml" ContentType="application/vnd.openxmlformats-officedocument.presentationml.slideLayout+xml"/>
  <Override PartName="/ppt/slideLayouts/slideLayout208.xml" ContentType="application/vnd.openxmlformats-officedocument.presentationml.slideLayout+xml"/>
  <Override PartName="/ppt/slideLayouts/slideLayout255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15.xml" ContentType="application/vnd.openxmlformats-officedocument.theme+xml"/>
  <Override PartName="/ppt/slideLayouts/slideLayout233.xml" ContentType="application/vnd.openxmlformats-officedocument.presentationml.slideLayout+xml"/>
  <Override PartName="/ppt/slideLayouts/slideLayout280.xml" ContentType="application/vnd.openxmlformats-officedocument.presentationml.slideLayout+xml"/>
  <Override PartName="/ppt/theme/theme7.xml" ContentType="application/vnd.openxmlformats-officedocument.theme+xml"/>
  <Override PartName="/ppt/slideLayouts/slideLayout211.xml" ContentType="application/vnd.openxmlformats-officedocument.presentationml.slideLayout+xml"/>
  <Override PartName="/ppt/slideLayouts/slideLayout309.xml" ContentType="application/vnd.openxmlformats-officedocument.presentationml.slideLayout+xml"/>
  <Override PartName="/ppt/slideLayouts/slideLayout356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148.xml" ContentType="application/vnd.openxmlformats-officedocument.presentationml.slideLayout+xml"/>
  <Override PartName="/ppt/slideLayouts/slideLayout195.xml" ContentType="application/vnd.openxmlformats-officedocument.presentationml.slideLayout+xml"/>
  <Override PartName="/ppt/slideLayouts/slideLayout334.xml" ContentType="application/vnd.openxmlformats-officedocument.presentationml.slideLayout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73.xml" ContentType="application/vnd.openxmlformats-officedocument.presentationml.slideLayout+xml"/>
  <Override PartName="/ppt/slides/slide2.xml" ContentType="application/vnd.openxmlformats-officedocument.presentationml.slide+xml"/>
  <Override PartName="/ppt/slideLayouts/slideLayout26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249.xml" ContentType="application/vnd.openxmlformats-officedocument.presentationml.slideLayout+xml"/>
  <Override PartName="/ppt/slideLayouts/slideLayout296.xml" ContentType="application/vnd.openxmlformats-officedocument.presentationml.slideLayout+xml"/>
  <Override PartName="/ppt/slideLayouts/slideLayout312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96" r:id="rId4"/>
    <p:sldMasterId id="2147483708" r:id="rId5"/>
    <p:sldMasterId id="2147483720" r:id="rId6"/>
    <p:sldMasterId id="2147483756" r:id="rId7"/>
    <p:sldMasterId id="2147483768" r:id="rId8"/>
    <p:sldMasterId id="2147483780" r:id="rId9"/>
    <p:sldMasterId id="2147483792" r:id="rId10"/>
    <p:sldMasterId id="2147483804" r:id="rId11"/>
    <p:sldMasterId id="2147483816" r:id="rId12"/>
    <p:sldMasterId id="2147483828" r:id="rId13"/>
    <p:sldMasterId id="2147483840" r:id="rId14"/>
    <p:sldMasterId id="2147483852" r:id="rId15"/>
    <p:sldMasterId id="2147483864" r:id="rId16"/>
    <p:sldMasterId id="2147483876" r:id="rId17"/>
    <p:sldMasterId id="2147483888" r:id="rId18"/>
    <p:sldMasterId id="2147483900" r:id="rId19"/>
    <p:sldMasterId id="2147483912" r:id="rId20"/>
    <p:sldMasterId id="2147483924" r:id="rId21"/>
    <p:sldMasterId id="2147483936" r:id="rId22"/>
    <p:sldMasterId id="2147483948" r:id="rId23"/>
    <p:sldMasterId id="2147483960" r:id="rId24"/>
    <p:sldMasterId id="2147483972" r:id="rId25"/>
    <p:sldMasterId id="2147483984" r:id="rId26"/>
    <p:sldMasterId id="2147483996" r:id="rId27"/>
    <p:sldMasterId id="2147484008" r:id="rId28"/>
    <p:sldMasterId id="2147484020" r:id="rId29"/>
    <p:sldMasterId id="2147484032" r:id="rId30"/>
    <p:sldMasterId id="2147484044" r:id="rId31"/>
    <p:sldMasterId id="2147484056" r:id="rId32"/>
    <p:sldMasterId id="2147484068" r:id="rId33"/>
    <p:sldMasterId id="2147484080" r:id="rId34"/>
  </p:sldMasterIdLst>
  <p:notesMasterIdLst>
    <p:notesMasterId r:id="rId75"/>
  </p:notesMasterIdLst>
  <p:sldIdLst>
    <p:sldId id="256" r:id="rId35"/>
    <p:sldId id="257" r:id="rId36"/>
    <p:sldId id="297" r:id="rId37"/>
    <p:sldId id="298" r:id="rId38"/>
    <p:sldId id="292" r:id="rId39"/>
    <p:sldId id="317" r:id="rId40"/>
    <p:sldId id="316" r:id="rId41"/>
    <p:sldId id="315" r:id="rId42"/>
    <p:sldId id="314" r:id="rId43"/>
    <p:sldId id="309" r:id="rId44"/>
    <p:sldId id="308" r:id="rId45"/>
    <p:sldId id="294" r:id="rId46"/>
    <p:sldId id="269" r:id="rId47"/>
    <p:sldId id="268" r:id="rId48"/>
    <p:sldId id="267" r:id="rId49"/>
    <p:sldId id="276" r:id="rId50"/>
    <p:sldId id="280" r:id="rId51"/>
    <p:sldId id="277" r:id="rId52"/>
    <p:sldId id="282" r:id="rId53"/>
    <p:sldId id="281" r:id="rId54"/>
    <p:sldId id="279" r:id="rId55"/>
    <p:sldId id="278" r:id="rId56"/>
    <p:sldId id="285" r:id="rId57"/>
    <p:sldId id="312" r:id="rId58"/>
    <p:sldId id="303" r:id="rId59"/>
    <p:sldId id="304" r:id="rId60"/>
    <p:sldId id="310" r:id="rId61"/>
    <p:sldId id="307" r:id="rId62"/>
    <p:sldId id="306" r:id="rId63"/>
    <p:sldId id="305" r:id="rId64"/>
    <p:sldId id="299" r:id="rId65"/>
    <p:sldId id="293" r:id="rId66"/>
    <p:sldId id="289" r:id="rId67"/>
    <p:sldId id="313" r:id="rId68"/>
    <p:sldId id="318" r:id="rId69"/>
    <p:sldId id="260" r:id="rId70"/>
    <p:sldId id="265" r:id="rId71"/>
    <p:sldId id="264" r:id="rId72"/>
    <p:sldId id="263" r:id="rId73"/>
    <p:sldId id="319" r:id="rId7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906" autoAdjust="0"/>
    <p:restoredTop sz="94660"/>
  </p:normalViewPr>
  <p:slideViewPr>
    <p:cSldViewPr>
      <p:cViewPr varScale="1">
        <p:scale>
          <a:sx n="97" d="100"/>
          <a:sy n="97" d="100"/>
        </p:scale>
        <p:origin x="-114" y="-2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3.xml"/><Relationship Id="rId18" Type="http://schemas.openxmlformats.org/officeDocument/2006/relationships/slideMaster" Target="slideMasters/slideMaster18.xml"/><Relationship Id="rId26" Type="http://schemas.openxmlformats.org/officeDocument/2006/relationships/slideMaster" Target="slideMasters/slideMaster26.xml"/><Relationship Id="rId39" Type="http://schemas.openxmlformats.org/officeDocument/2006/relationships/slide" Target="slides/slide5.xml"/><Relationship Id="rId21" Type="http://schemas.openxmlformats.org/officeDocument/2006/relationships/slideMaster" Target="slideMasters/slideMaster21.xml"/><Relationship Id="rId34" Type="http://schemas.openxmlformats.org/officeDocument/2006/relationships/slideMaster" Target="slideMasters/slideMaster34.xml"/><Relationship Id="rId42" Type="http://schemas.openxmlformats.org/officeDocument/2006/relationships/slide" Target="slides/slide8.xml"/><Relationship Id="rId47" Type="http://schemas.openxmlformats.org/officeDocument/2006/relationships/slide" Target="slides/slide13.xml"/><Relationship Id="rId50" Type="http://schemas.openxmlformats.org/officeDocument/2006/relationships/slide" Target="slides/slide16.xml"/><Relationship Id="rId55" Type="http://schemas.openxmlformats.org/officeDocument/2006/relationships/slide" Target="slides/slide21.xml"/><Relationship Id="rId63" Type="http://schemas.openxmlformats.org/officeDocument/2006/relationships/slide" Target="slides/slide29.xml"/><Relationship Id="rId68" Type="http://schemas.openxmlformats.org/officeDocument/2006/relationships/slide" Target="slides/slide34.xml"/><Relationship Id="rId76" Type="http://schemas.openxmlformats.org/officeDocument/2006/relationships/presProps" Target="presProps.xml"/><Relationship Id="rId7" Type="http://schemas.openxmlformats.org/officeDocument/2006/relationships/slideMaster" Target="slideMasters/slideMaster7.xml"/><Relationship Id="rId71" Type="http://schemas.openxmlformats.org/officeDocument/2006/relationships/slide" Target="slides/slide37.xml"/><Relationship Id="rId2" Type="http://schemas.openxmlformats.org/officeDocument/2006/relationships/slideMaster" Target="slideMasters/slideMaster2.xml"/><Relationship Id="rId16" Type="http://schemas.openxmlformats.org/officeDocument/2006/relationships/slideMaster" Target="slideMasters/slideMaster16.xml"/><Relationship Id="rId29" Type="http://schemas.openxmlformats.org/officeDocument/2006/relationships/slideMaster" Target="slideMasters/slideMaster29.xml"/><Relationship Id="rId11" Type="http://schemas.openxmlformats.org/officeDocument/2006/relationships/slideMaster" Target="slideMasters/slideMaster11.xml"/><Relationship Id="rId24" Type="http://schemas.openxmlformats.org/officeDocument/2006/relationships/slideMaster" Target="slideMasters/slideMaster24.xml"/><Relationship Id="rId32" Type="http://schemas.openxmlformats.org/officeDocument/2006/relationships/slideMaster" Target="slideMasters/slideMaster32.xml"/><Relationship Id="rId37" Type="http://schemas.openxmlformats.org/officeDocument/2006/relationships/slide" Target="slides/slide3.xml"/><Relationship Id="rId40" Type="http://schemas.openxmlformats.org/officeDocument/2006/relationships/slide" Target="slides/slide6.xml"/><Relationship Id="rId45" Type="http://schemas.openxmlformats.org/officeDocument/2006/relationships/slide" Target="slides/slide11.xml"/><Relationship Id="rId53" Type="http://schemas.openxmlformats.org/officeDocument/2006/relationships/slide" Target="slides/slide19.xml"/><Relationship Id="rId58" Type="http://schemas.openxmlformats.org/officeDocument/2006/relationships/slide" Target="slides/slide24.xml"/><Relationship Id="rId66" Type="http://schemas.openxmlformats.org/officeDocument/2006/relationships/slide" Target="slides/slide32.xml"/><Relationship Id="rId74" Type="http://schemas.openxmlformats.org/officeDocument/2006/relationships/slide" Target="slides/slide40.xml"/><Relationship Id="rId79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61" Type="http://schemas.openxmlformats.org/officeDocument/2006/relationships/slide" Target="slides/slide27.xml"/><Relationship Id="rId10" Type="http://schemas.openxmlformats.org/officeDocument/2006/relationships/slideMaster" Target="slideMasters/slideMaster10.xml"/><Relationship Id="rId19" Type="http://schemas.openxmlformats.org/officeDocument/2006/relationships/slideMaster" Target="slideMasters/slideMaster19.xml"/><Relationship Id="rId31" Type="http://schemas.openxmlformats.org/officeDocument/2006/relationships/slideMaster" Target="slideMasters/slideMaster31.xml"/><Relationship Id="rId44" Type="http://schemas.openxmlformats.org/officeDocument/2006/relationships/slide" Target="slides/slide10.xml"/><Relationship Id="rId52" Type="http://schemas.openxmlformats.org/officeDocument/2006/relationships/slide" Target="slides/slide18.xml"/><Relationship Id="rId60" Type="http://schemas.openxmlformats.org/officeDocument/2006/relationships/slide" Target="slides/slide26.xml"/><Relationship Id="rId65" Type="http://schemas.openxmlformats.org/officeDocument/2006/relationships/slide" Target="slides/slide31.xml"/><Relationship Id="rId73" Type="http://schemas.openxmlformats.org/officeDocument/2006/relationships/slide" Target="slides/slide39.xml"/><Relationship Id="rId78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Master" Target="slideMasters/slideMaster14.xml"/><Relationship Id="rId22" Type="http://schemas.openxmlformats.org/officeDocument/2006/relationships/slideMaster" Target="slideMasters/slideMaster22.xml"/><Relationship Id="rId27" Type="http://schemas.openxmlformats.org/officeDocument/2006/relationships/slideMaster" Target="slideMasters/slideMaster27.xml"/><Relationship Id="rId30" Type="http://schemas.openxmlformats.org/officeDocument/2006/relationships/slideMaster" Target="slideMasters/slideMaster30.xml"/><Relationship Id="rId35" Type="http://schemas.openxmlformats.org/officeDocument/2006/relationships/slide" Target="slides/slide1.xml"/><Relationship Id="rId43" Type="http://schemas.openxmlformats.org/officeDocument/2006/relationships/slide" Target="slides/slide9.xml"/><Relationship Id="rId48" Type="http://schemas.openxmlformats.org/officeDocument/2006/relationships/slide" Target="slides/slide14.xml"/><Relationship Id="rId56" Type="http://schemas.openxmlformats.org/officeDocument/2006/relationships/slide" Target="slides/slide22.xml"/><Relationship Id="rId64" Type="http://schemas.openxmlformats.org/officeDocument/2006/relationships/slide" Target="slides/slide30.xml"/><Relationship Id="rId69" Type="http://schemas.openxmlformats.org/officeDocument/2006/relationships/slide" Target="slides/slide35.xml"/><Relationship Id="rId77" Type="http://schemas.openxmlformats.org/officeDocument/2006/relationships/viewProps" Target="viewProps.xml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17.xml"/><Relationship Id="rId72" Type="http://schemas.openxmlformats.org/officeDocument/2006/relationships/slide" Target="slides/slide38.xml"/><Relationship Id="rId3" Type="http://schemas.openxmlformats.org/officeDocument/2006/relationships/slideMaster" Target="slideMasters/slideMaster3.xml"/><Relationship Id="rId12" Type="http://schemas.openxmlformats.org/officeDocument/2006/relationships/slideMaster" Target="slideMasters/slideMaster12.xml"/><Relationship Id="rId17" Type="http://schemas.openxmlformats.org/officeDocument/2006/relationships/slideMaster" Target="slideMasters/slideMaster17.xml"/><Relationship Id="rId25" Type="http://schemas.openxmlformats.org/officeDocument/2006/relationships/slideMaster" Target="slideMasters/slideMaster25.xml"/><Relationship Id="rId33" Type="http://schemas.openxmlformats.org/officeDocument/2006/relationships/slideMaster" Target="slideMasters/slideMaster33.xml"/><Relationship Id="rId38" Type="http://schemas.openxmlformats.org/officeDocument/2006/relationships/slide" Target="slides/slide4.xml"/><Relationship Id="rId46" Type="http://schemas.openxmlformats.org/officeDocument/2006/relationships/slide" Target="slides/slide12.xml"/><Relationship Id="rId59" Type="http://schemas.openxmlformats.org/officeDocument/2006/relationships/slide" Target="slides/slide25.xml"/><Relationship Id="rId67" Type="http://schemas.openxmlformats.org/officeDocument/2006/relationships/slide" Target="slides/slide33.xml"/><Relationship Id="rId20" Type="http://schemas.openxmlformats.org/officeDocument/2006/relationships/slideMaster" Target="slideMasters/slideMaster20.xml"/><Relationship Id="rId41" Type="http://schemas.openxmlformats.org/officeDocument/2006/relationships/slide" Target="slides/slide7.xml"/><Relationship Id="rId54" Type="http://schemas.openxmlformats.org/officeDocument/2006/relationships/slide" Target="slides/slide20.xml"/><Relationship Id="rId62" Type="http://schemas.openxmlformats.org/officeDocument/2006/relationships/slide" Target="slides/slide28.xml"/><Relationship Id="rId70" Type="http://schemas.openxmlformats.org/officeDocument/2006/relationships/slide" Target="slides/slide36.xml"/><Relationship Id="rId75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Master" Target="slideMasters/slideMaster15.xml"/><Relationship Id="rId23" Type="http://schemas.openxmlformats.org/officeDocument/2006/relationships/slideMaster" Target="slideMasters/slideMaster23.xml"/><Relationship Id="rId28" Type="http://schemas.openxmlformats.org/officeDocument/2006/relationships/slideMaster" Target="slideMasters/slideMaster28.xml"/><Relationship Id="rId36" Type="http://schemas.openxmlformats.org/officeDocument/2006/relationships/slide" Target="slides/slide2.xml"/><Relationship Id="rId49" Type="http://schemas.openxmlformats.org/officeDocument/2006/relationships/slide" Target="slides/slide15.xml"/><Relationship Id="rId57" Type="http://schemas.openxmlformats.org/officeDocument/2006/relationships/slide" Target="slides/slide2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653543C-5B05-473C-A842-BB719A77FCDD}" type="datetimeFigureOut">
              <a:rPr lang="cs-CZ"/>
              <a:pPr>
                <a:defRPr/>
              </a:pPr>
              <a:t>16.3.2014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174E9B5-C05B-4C32-87B3-7625199547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692094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827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3827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43827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9952E4D-51BD-4679-AD94-415F4EEE6721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18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2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2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2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2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2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2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2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2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2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2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2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2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B8CB6-0E3D-481A-BE52-D2BC8CA9E536}" type="datetimeFigureOut">
              <a:rPr lang="cs-CZ"/>
              <a:pPr>
                <a:defRPr/>
              </a:pPr>
              <a:t>16.3.2014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3DF4BD-D635-466A-B20B-CEE5322FA0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F47D72-F68F-4E26-ACF1-D0091745C39E}" type="datetimeFigureOut">
              <a:rPr lang="cs-CZ"/>
              <a:pPr>
                <a:defRPr/>
              </a:pPr>
              <a:t>16.3.2014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65B548-04FA-49CE-A230-DEA50AE9E2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B5A9FD-6C82-48A1-A358-EA736D052D07}" type="datetimeFigureOut">
              <a:rPr lang="cs-CZ"/>
              <a:pPr>
                <a:defRPr/>
              </a:pPr>
              <a:t>16.3.2014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7759DC-C598-4D32-BA41-0A671CBD9A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DC5A95-A713-41E2-9304-FAC79B0458F1}" type="datetimeFigureOut">
              <a:rPr lang="cs-CZ"/>
              <a:pPr>
                <a:defRPr/>
              </a:pPr>
              <a:t>16.3.2014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431880-B291-4D39-9159-BBF009ACFC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8F2022-A9AD-421D-A61F-A990FE209EDC}" type="datetimeFigureOut">
              <a:rPr lang="cs-CZ"/>
              <a:pPr>
                <a:defRPr/>
              </a:pPr>
              <a:t>16.3.2014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A4C4B3-875E-49A7-A57D-D8A866DC1A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8DA227-0E51-40D0-B784-49A20FC8F06B}" type="datetimeFigureOut">
              <a:rPr lang="cs-CZ"/>
              <a:pPr>
                <a:defRPr/>
              </a:pPr>
              <a:t>16.3.2014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DD7059-9C81-4A54-85DA-D540B2D3E1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B5E128-CE4E-4F35-A2D2-44CBF7FA2E74}" type="datetimeFigureOut">
              <a:rPr lang="cs-CZ"/>
              <a:pPr>
                <a:defRPr/>
              </a:pPr>
              <a:t>16.3.2014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B65FAD-863E-4747-A1B3-107674B9ED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836C26-B9E9-4056-886D-00893963BA13}" type="datetimeFigureOut">
              <a:rPr lang="cs-CZ"/>
              <a:pPr>
                <a:defRPr/>
              </a:pPr>
              <a:t>16.3.2014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92D1F7-66A7-41A1-941A-1EA63D624E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EFD063-5E63-48D3-A6D5-B0DE0EC4EBBC}" type="datetimeFigureOut">
              <a:rPr lang="cs-CZ"/>
              <a:pPr>
                <a:defRPr/>
              </a:pPr>
              <a:t>16.3.2014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22F9A0-C983-44F9-B459-CF4A01E909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603CAD-62C5-42B0-B8EC-D26FDA9A1EB5}" type="datetimeFigureOut">
              <a:rPr lang="cs-CZ"/>
              <a:pPr>
                <a:defRPr/>
              </a:pPr>
              <a:t>16.3.2014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CE61AC-411E-418E-887E-65C4158614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0A0EED-A048-46F3-9367-194B0AC348C2}" type="datetimeFigureOut">
              <a:rPr lang="cs-CZ"/>
              <a:pPr>
                <a:defRPr/>
              </a:pPr>
              <a:t>16.3.2014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86B95F-0A76-4BB8-8388-93FC609BC4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300618CE-EC9F-42BF-9E9B-3CE07DCA46D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C07187C-14DD-4ECA-AB0A-930FD4F326C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2EE3A6E4-E5C3-4D7E-90F6-C2402EC52A4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6744AB4F-B8D1-4B36-8D67-9FD63194FD8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E743C1E8-DAAE-4272-8057-80CFC653477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7C9D99F-AE8B-40AB-8DD4-25DB77FA0DD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34CAFF98-C8C2-47DA-8984-385547DCB0E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1271950-1607-43A8-A707-69DC1B9B4AC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FFA7462D-167B-49BA-8FEC-8A603B16F8E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3E49A10-E22E-4539-90F1-876D4C994E6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FE9EEEF-26DF-4D1B-982B-08C63446019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59C66E7-7F3D-4F9F-A3BC-728EF45DA98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E05D784-E6A7-4372-9E48-D0C30CBC534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E38BF50-E3A9-4E7B-96AA-F8852CF759F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31CE4631-1E6B-4EDC-A427-70C7427DCF1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E5528185-1401-4050-9FC8-F6FE8E59969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AEC903CF-5705-429F-A4FC-575A399E285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31BCCE8E-FC22-440E-BB07-3EA056CCF05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A746D54-7FD9-4B6C-9E2F-1EF5CF0F43F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8E49432-AB7A-4CF7-B703-08F47142564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0DFC807-447C-4F37-8639-A1575570E47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EC4E55EB-9005-4D56-9BD7-FCFBCDA3639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616A0204-68BF-4772-B42F-A998FBECACA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E1A5965C-353A-42ED-86B4-3D8BEA95B49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6C97E3B5-66C5-4A7D-8ABC-5F20A373750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3941E7BE-3425-4147-9DB4-91E7750E235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F0273A7-A211-4802-9029-031BB0D1B65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E8D028C-AB1A-4C8E-8DED-1AECA33E08C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D603A72-E150-491F-8E04-FF551511DE3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419D944-557A-4217-837D-4D0923C7E1C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08B556C-ABBA-4C14-BA2E-F23CE6E1BD6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EDAAB855-AAE3-4D7F-BAD4-07F60297A00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E35D2AF-4DE6-400F-9A40-F97D3B79D76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87AB3A89-CF94-4BBB-8A54-298B855E558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A58EDC1-9846-4689-B58E-017E16A2EF5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E1E5FD28-FB14-4CE0-9B42-1219C513A06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A2F87FA2-82D3-420C-B1F6-34816DFCCDC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684FFAD7-6023-499F-9E17-A170291FACC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B25FBEA6-56CC-4A4B-A1D5-E652CB4AFBF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3F6F3197-A6B5-4A02-AF6A-021D9284ED6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A4410C5-C591-42E0-9ED8-30645917DBE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C7059BD1-CC57-48E4-BC4B-42DE5373B55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60F55A46-06A9-4CC9-AE66-E4DD1C13889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373CDFCF-C379-480A-940A-DDC59FAAAAC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9647CA6-F6C8-447C-8889-AE13D3A42D1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3EEF814-3714-4D11-9643-F45C95E870C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B252458-F2C9-42FD-BD06-87A7A46AE46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CBDD0246-0BB3-4E84-9E1C-71B10ECCCB2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C1943570-210D-488E-A07C-07A88FDDB30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39639E6-0E4E-49E7-8081-2AABE3CCEEC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4F29F2A-8733-4637-A227-8B5766CC203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CA656A44-1ED7-44FF-A084-1E406F47672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60F4944-FDF5-4CF5-BE51-771F681A108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BD2009D-69C1-4631-82AB-2C29F27B7CA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2BD1DF1F-D7DB-4E53-AC3D-937BF47EFA0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E03EC30-A45E-485E-86BA-A31C7D9DB18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F2CA5698-3B04-4DCD-A61C-7CA0182C2B6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2EFF83BD-622A-47B9-A7AD-83A178FEB7C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F233AF65-403D-475C-B2A8-AAE01EDC6AD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3D5CB580-5E05-4EF7-839A-7E2B03DA644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AE7B9997-5794-48C2-8D62-1DD81901C7F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FE0E1A5-D7D7-41A3-A279-3B1F53322C8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413D7B1-CD5E-40FE-909E-67D444A5C45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E319B53D-929C-4585-BB48-412AA36D0D1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8F81745-1CCD-4A61-B1B9-7A883EE3ACA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FCD542B2-A203-4A84-998D-238EF4AC0F2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E16EAE3B-582B-4570-A207-53CBF876D35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ECE8208A-B845-4BDB-9800-186ED2DF02F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6E6317A-1E80-42D6-A489-A9A1946F42C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D4DE136-50F1-4478-BB0A-F74E5EFDDA4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2F2A2058-46C8-4826-9065-7257EC416D3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6866E8D5-B129-4478-B0B2-D643228C9E6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A217CA32-3024-4AB0-B3A1-4D14B387149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AD0E2071-167B-4C13-A239-C94EB1DF749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327AF13-69F6-4B31-A7E4-637D98A1199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DECC037-29FF-4508-8DC7-3168D789B40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CFE80B9-7E36-48D3-AF56-0297B7B3598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BE47A128-1BB2-4623-9EB1-BEB292E67E0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6343ED64-E986-4B61-A98F-8B9BA7C14A9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8DA3B528-A156-437C-A75E-CF1FE1BB7F9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5E1CE69-47D1-47CB-8D2A-8CFB0CD759D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3A0C245-ECC4-4C90-8124-EFBF4A300BE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AC88EDC-EA45-43C5-8B28-28B45D460AE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6D1DA8CA-89DF-4212-A36F-09904E49595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FCA7131-AB1C-479F-A961-3EF56D25B3B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D90DFB8-4988-486B-8BD1-4D0793C5E93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6C1799A-384C-47B9-A88E-6FD0D266527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8A4813FD-0EC3-4C90-AAF0-9693F8AD213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20F5A3F3-E09A-436F-BF11-6E5EC29C599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3AECE99-F604-4F83-A18D-583AC0A3943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FE1AB4AC-56D7-41FF-8555-8B454D4E618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CB3EFEA7-7AE5-4A34-B2B9-BDB27FA69D8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CBA083C-1A19-4CC5-8027-F1E66BB0DCA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3C2BA58-B4BC-4B16-A3B9-11B478E0B7B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D824F7F-F2A6-4E8A-88A3-534B3CDDB38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BFE584A-AB87-4395-959E-9C82AD0EEDE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88F8C42-55E8-4158-8E46-CD37F2DD081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36ACFE69-A346-44D3-AD27-25FDF560802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4BFDE39-F823-46A9-ACB3-C4115D865B1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FCFAC18-CD2F-4BBB-964A-478B262152F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A3F9E8C-0FA8-4522-B272-FD9AB3B168A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626B8B03-65A8-4508-8C72-0A6174361E8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35109CA0-A192-48DA-9098-30DA9B4E75E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AFA8A540-F5FD-42F5-87CA-1A274799DB9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E1DCE965-6797-472C-B88C-271418059EE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A8A75341-FD4D-4619-9B81-F1E8F0EFF55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724F6F2-01D1-482A-ADCC-D2D53672A39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DD37E2B-B269-4AC7-B8B5-8B274FB55F4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C5B7E619-007B-4139-BC53-3B479AD689D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67F2979-9C87-4D87-BBE0-89AC60C8A8B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4DAEE59-FDEA-4FAB-A35B-612765834FD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EEF1CACC-76FE-4C2E-91AF-09C2C835D26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DAC0041-8577-4AF4-883C-1614E5062BB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E26586C5-1303-4920-B1D3-920D85C4946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DFE442E-1ACC-4835-98E4-EF3C358400B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30373F1B-A859-4D04-B3F4-8814DDB25B7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809CFB34-FF12-4613-9245-047EBDA1B9A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3A45D70D-6CCE-46B6-9F80-A24138F87B9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C6481E8-DC86-4EED-A7B2-F976434A849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A36EF02-C691-4DFD-B8C3-F0FDFDC2BBA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228E07B-3043-492B-A137-492196DA6B9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F02A371-B793-4302-82DA-B9E01E39F66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31E98C1-341B-4460-AB91-B15460A48CA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36E72B5F-8F48-4D61-AC90-A58C780126F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FE4A0A78-EE6C-48F3-BBF1-F0D62FB6FA7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8BD5376-94F3-4C76-A699-6F8F3516A47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5983A67-42AF-45BB-BBE3-5C1000B0FE8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600A6267-DE23-4B9E-B2E6-1FF6D57A4DC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029506E-8151-4044-BFF5-1B69E8021A4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DB12C2D-E9AD-48E5-9140-C502990A343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2AE4EA9-1D4B-438B-B44A-5536956BEB0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CF9491E3-DDA1-479D-B9C4-ECB3940C861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A4902A3-4A4A-4DD6-AD4A-631D63CD596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F68B7511-2EB6-41D0-B17F-021B79E7E74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AD573E7F-AFA4-478D-BFFB-666E3709D2B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D645FD8-AE71-4C6B-AFD5-4031F0403D5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0119C5F-C09F-4FA7-8EBF-C339BC756F4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834E9A07-28A8-4946-B509-8FD2471243A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B1DA0C4C-A09D-457D-B27F-7D29A77B3DC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16B3728-6A42-4329-87F2-56A1E0BBEBB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09D7CF6-F49D-405A-B6CF-41400D19AA1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ABF0EDA6-8C34-42F3-8817-1E791094771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3ED2D71-ADBD-4369-81C6-80CFD922500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C01E608B-77C5-4AFF-9B73-D3F2A987E7E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5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A0BD0FC-4FE4-4D33-A5C1-8DF60CF94EB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5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6CC3B86-8315-4E22-944F-DEC83B917A7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5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AE9BC20F-622A-47E6-8B85-64210B627A0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5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3D79DEF5-6A59-432E-BA72-11A966B8C99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6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C8E7314-EE29-4DF0-B127-A08AF8C276B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6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B12097DE-773B-4DC0-BB31-A23618DF93A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6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230E4D9-CAB8-43EB-9A7B-E14E18B6091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6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C3535B9A-9869-48DB-A957-67DECCCDA15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6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AC4B6F11-32B3-4410-878E-E0B160AC1B2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E559B8AE-4EE8-4326-8729-E3703024E16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0A95D33-4D7F-4436-AC92-F057744C328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6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D594439-127C-4A00-A78A-60C31129C09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6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171AB5D-6555-433D-8B26-8941AADAAB0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6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020EF4C-7506-4164-99C1-403FC0B73CA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7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3709B7D-8797-4E16-A065-C53E3490BDD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09ED8DC-5A55-49D6-84DE-39BAB340AC4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7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4A1F66D-34A3-45E4-8F43-1BCC5E86F44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7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0905D0D-78CB-4F37-AEBA-A575BE82102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7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A39E4909-D98C-4321-9E47-1F402A41798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7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F4CAFE36-840B-41D8-8E4B-C74E74A5A1F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5393598-DA4B-4997-A802-91D44ABFE3E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0E1DEB3-47BD-4CFF-8CE6-159528D7679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7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6C41EF6C-97C5-4A8D-B70D-759A3C534B1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7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8EDADB51-02C5-49BF-8FB5-223194F7F93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8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3A22B372-31E6-4466-9789-7C811CFFD49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8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4DC766A-693B-4A3F-AA1A-D69F309C287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8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38811F1-4870-4375-92D4-C63FBE2709C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8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A4EB0331-E112-4661-90BA-09AA80932AA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8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68847D14-F2C1-4364-A2E6-9C8BAC85FF6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8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8C91F0DD-831D-40C8-9B88-49157D6C79C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8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35EB1D4-23C6-4522-B527-289BE3684D0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13A8834-741D-4EC5-8A13-F2FF5277DC2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8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366BDBC8-C5C5-409E-8FAA-316CB3A8AD3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8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2ECED34D-EC59-4C30-AF36-97E476E493A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9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CD9C8C1F-89EE-406F-9266-1FB4B06B404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9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ECFDF242-B7F6-43C6-94C2-964E492BCA4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9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A2FF571-C512-426F-B159-74F956AC655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9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F67CFE7-7F79-4A09-A579-0F5652E01D5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9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30E7D4D-2360-4044-9DD9-B2693A02291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9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E19EA5C6-DF2A-487E-966C-A25526C79EE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9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6730B8B-A7EF-4945-80BA-F13F72F6C7B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9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FF8B7044-618C-4560-BB99-BA8E5D293C6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FC1E0BA4-2CDD-4A41-91E7-B81586B1D75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9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BAB16B2-4C58-4A66-A65A-F6295FE2714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0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4777ECC-58E9-4F44-B4A5-DAB56741E03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0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847F67B2-E84A-4092-890C-0BBA01F44C9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0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C23424B3-EDDA-4203-9C81-C34BBFE2CE6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0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8F11EFEB-546C-4972-BF50-282B2DE713D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0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B2CB123B-055F-4D80-84DE-B78A6C7D8D6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0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EA5FE70B-53AF-4FD2-8240-40326CA6C40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0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879584D5-0BDC-4EF2-AE82-D0C6031892C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0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328C827C-DD96-494A-88F0-1657FEC26EE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0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4915B39-A73E-44CF-8B27-AC1235C8CB2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0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CC70FB6A-9B2B-4F6D-A889-08EF21AE24C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614327B6-1A3C-4CD0-AEEA-BEE371B8595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E9198AF6-C7E0-4615-B0F4-2ED5989EA3B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BE9957DE-DA96-4940-BC24-C6E71481CF2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82D291B9-270C-4ABA-8D36-025E6D698E5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F9198962-3101-4FA9-BD29-4EDBBD84CEA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1538A1E-768E-4FEE-A4FD-01A1032E0E5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C61C4BE-4446-4E57-9260-335ADFF40D7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32F3BC56-3554-4DE0-98AE-7CF85DBA864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1FDF2BC-5301-483A-BFC3-5CE0083AB32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C64387BF-1636-4633-9398-1FB58E8434D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86C9665-06C0-403B-A601-1C95F0A3A09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24C97B1-110A-4C5C-AD00-6BF2BAEA8CA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2815006C-3066-453E-8EE4-0E028C23944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2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09AFEF0-133F-475D-8417-7304CABB967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2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A168F3C0-6577-4113-A8CD-576F9331586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2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DD52986-B1D6-4A70-B41B-64EFEF74FCB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9F17FF0-9D87-4055-9187-EDEF99C3D86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2301F39-0452-4E42-BFFE-35B16B5D6FF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2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6A3B511-3554-4DA8-A5F2-60DF47E8D9C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2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F3720E9E-9DD0-4F83-B612-8057EF69084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3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33E5E47-60A0-4E6B-9C0D-1E98E9DE37E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3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8C2DF7C4-3950-4046-AEE9-9C382B5AC8B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A3E43857-CF04-4721-B388-488F36913F1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3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6FDC7FC9-B150-45DC-BC88-F12A55CDAE6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3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C76E0FD8-D7FB-439F-9C03-6F5DAEFE107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3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8B8C40BE-72B9-489D-80F5-BF2731DE2FA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3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A5C05D7-E7BB-4AF6-85A8-B0F027D8037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3FA83A9-DB42-4FD6-B285-860B75D713F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3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325E2AF7-3BB9-4E48-B731-A58951CE6CD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3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8155D81-1B8D-4D37-AE0D-383D6E9DBDA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4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C891424F-0416-42B4-98A6-DBA68F1F2CD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2185C06-AB0B-4C87-9AA6-003D1E74A22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B671276-B12F-408E-A3F8-3F16C881BD9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BEA4554-5109-4E74-8DDB-E07098C177C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4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D17E37F-3A6F-427B-952B-A2AAE06DF62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4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E6DF67A4-C387-4131-822A-D815CA8A469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4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85ABEC99-E4E4-48A6-AFF8-FF5C8AB9BFC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4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842517A0-03C8-49C6-A0F1-C1A744BC050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38263AFE-65C1-462A-B158-391D1E47FBF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4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54B0DE3-1C56-4791-A555-56A68D1D4A5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5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B7CD3418-0E77-4216-BF53-3B3D0CE76EA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5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FB6B467-1344-4ED0-B541-984F6125871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6732F043-D6CC-4876-BA0D-587606C8306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5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9427773-8C02-46C6-8C77-4177C3D53B0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5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6D93DC4C-29EA-4328-BFA2-72CF5989040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5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A5017F8-0D04-44B8-8536-E76AEA37858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5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2B8CFDC6-EBFE-4CE7-868F-D30608AD0FB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5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6D1E3890-9A2A-433C-BB64-9992809566F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5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B51AC28C-4947-47A7-B287-8BEBF01CC40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5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F04A3BF-9DE7-4368-AD10-4F25EC75F95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6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C238182C-0583-442D-A0A9-5E08B2C9442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6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AB847A0B-AC3D-483D-9DD7-CCF12944170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6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3B681398-9A00-4AC0-A224-7A797E20835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6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EAC17512-56FC-4979-85EC-718EC9EB418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6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996E16B-6FDE-4183-BE95-B8C5E514AFF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EC869FEB-DF4A-4210-99ED-15E6410A8FE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6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3C4EF95-55A2-45A2-8143-FE451966A84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6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A01DB56-36D2-4D65-A0A9-03CEC701FFC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6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FA9C43A-8C6A-402E-A244-1E6E8D0831A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6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E85729F-588C-4461-961A-0F838C8F0B0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3E6836D0-4D78-4B79-A6E2-78E89133FEB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7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68F5EB36-7D85-443D-986C-090B0F13732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7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2D3A8ABF-8018-4455-8622-1BC77BC154A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7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12CD768-9340-4A7E-9313-69167A945DA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7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6EE2EF03-7846-400E-A35E-FDBF5399F73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7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9E959A5-570B-4586-84D5-0485769D237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E9C0A78E-F98C-4CEB-8EA7-0B64E8A59A6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7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526B86E-1F86-4BD2-99F8-3DF49977918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7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CEB19E9D-F382-4DD4-81FA-3A08F19F97C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7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CFB1D609-5BB9-4166-9C9C-0313C2F5D08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8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004E2A2-6C3B-4111-9727-0C917398C94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8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6B40F5A-CAC8-4991-AD64-86AC94BE304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8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B6B65502-6617-4184-B927-FE797E592DA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8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A31B7A9B-6188-4D2D-9311-0487D9AB28F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8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3032E39-6D8C-49D7-9AB8-79F78FD5DAF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8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AA67ABDE-ACBB-4613-BFF7-5041ADB6F27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8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8FAAAB3-7C2B-4401-9110-3A25ECC0834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8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1A783FD-E3B8-4AA2-814C-EFAA70A3B08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8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BFE73FD9-7B4B-4C58-B2EB-FE5EE4BCC05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8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DB45400-EA66-4A8D-8C19-ACCCD6064A5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9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3FDFEF6D-B888-495B-9F1E-28C9045424C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9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A76EE4A9-3598-449A-B747-E9C1F64D5FF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9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7ACDC1D-8DBE-4BB0-96FE-DB3C1159CE2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9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6B569FC8-BDDE-42C5-8AB3-A5DB596B8A3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9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6CFA736A-2042-4A7B-8668-7124A7DABEB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9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94389EA-7A72-4A7D-B9A2-C7F7075B9EB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9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7324869-1191-4171-B385-7E0B6837EF2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9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340A8CAB-D598-4E08-AB62-6F2E922C3EF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9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6E5BD0A-DD6D-408B-A58A-3B712D3A707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9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F5AE37C6-5F83-4B4D-8B7E-68CDDF823FA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0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B4485FD4-B4E5-441C-97FA-6A354BED7EB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0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2B279B4D-229F-4B8B-ACAC-7364DF648B6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0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28B85853-960E-4B86-B8EB-DD2C8760C78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0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A26F198-2C9F-4F45-BA3A-0A76E2E47C2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0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6555884-DBEA-4281-931C-8ED7E00F290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0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8C1833D0-1CB0-41D6-B20A-C5F39B11E83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0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95CE617-6FD0-4928-9E0D-0BD5B395C1E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0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23DD3F03-AC5A-4C0A-B8E4-E060FF312B2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0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3D6BA46-0961-4716-BDDB-A883DCD30BB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0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FFDB2F19-AA26-4C42-88E7-F16502E027F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8442EA26-371A-4751-BC20-6B40C6F8D33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1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3666B7D-BB44-4A89-8734-23B3078C68E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01A9927-5DD9-46F5-9314-6C7F748AAD7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97C462E-B206-407F-B57C-371503B5159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245E81D2-0C9D-49A2-8B7E-92337B844D3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2ECA205B-E1F1-45F4-83FD-AB570E317FA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6A5F8DA1-215F-41F0-82EF-9793E046626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21A616B6-4E40-4D1A-8338-41ADBC227BF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2417FE4-0760-47DA-81A3-EA4077C665A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C6C094E-08C2-41FD-83D6-099627D0DF0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83909991-1877-4742-8509-89C62088720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88A6B8A6-34CA-4C05-AC5F-C956033476D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2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B940F933-A67E-425D-A431-28539773209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2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6A4E0CF-857F-46F5-BBA8-87535EFB0C2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2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6D9B304-F9AA-4B38-9261-CC7646E5565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D3397BC-28DE-4224-98C8-F77E51EBAF7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2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F0075B0-06A0-4004-A414-1463371C7F9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2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B2A815C-FEE6-4933-8998-603890D16ED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2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EB8A9009-F02B-44A1-BA78-3FCD52BE59A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89CE9FF8-A359-4FD8-9AE5-2455020E1AA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3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6237CDBF-EE49-4D13-A687-963C021212E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B21EF32F-46C5-430F-A895-2F8D43800AD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EC676B7-57C5-4438-A571-42C771BAFA2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3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EEC795E-690F-4D80-BB50-97826966EAE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F0277E0-8788-43B4-B806-07C5BA35DC1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3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B0109CC0-47CF-46B6-89EB-99B139AB3BF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D0F5CEF-015B-48F0-A05D-06DFC293432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ABB19E7-C8B3-4EB5-9A3A-D78FD97537D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3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CDC65CD4-C412-4A8B-9A06-6BA00539298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3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F4EBA86A-4838-48DE-BD52-80A8FBAB4B3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153A221-D565-4CC3-AB41-F82CD63A1A6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D2ADA07-B5F8-4CFD-8D30-072FB76910A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12C2B3F-C502-4D44-B20A-99C77A12735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4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A876ECF3-D60D-42D3-BE4B-E81D3336D66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4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A6168679-9565-4EBA-9235-6444BBAB046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F8085162-430A-471D-A05D-2EC81C9B47C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4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2A62F93-4150-43DC-932B-A95EB88B1AF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B9D6117F-B674-422F-8A58-F9CA4DF5726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1A78DA5-6689-48AF-BB64-11A5E91CD02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4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2F9B9907-41FC-41B6-95DC-701D5554350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5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6B3B8F2F-683D-43A3-B4C7-9C5281364ED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C79DE818-9072-4462-9D23-D0622851FA1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C4E38480-55DC-4236-B621-03C4F1D8B4E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BCC81FD-7442-4C30-ADD3-462158C2535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5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206D6AF-5979-4ECD-A682-4B8D9E72751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5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5EDDA02-F0FD-4F12-868A-F2C8FE1F073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5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FAF82572-E089-4D46-B919-650B7242133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5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A5872CE-3730-47B2-89CF-7EE93799F5F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71CBAD5-C281-4893-ADB2-F76F8EE4200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5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38E5B10-B6F0-4365-955A-910652F2012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6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C862E12-B1B5-42D0-B6B8-B4E4B284E30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6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9520148-9859-49AB-B335-194FBB96E15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6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E0A4819-BB3F-4E1D-84EC-7AD0D5FC813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6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85BDCAB8-6F86-440F-AB36-482798E867C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EAD2BF11-4BE5-45B2-B650-1D24F1E7693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6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9670375-C643-4C93-B256-623059CDF27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6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A7F1F47F-248F-4D3F-A34A-A1974FBA875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6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5392BB8-1234-43D3-9212-FAC011CFE64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6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FE4A4E7A-5144-45E5-B2B4-320B0D0DA7F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6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4BF291A-9EF7-423B-AAE5-DB6DF105D90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7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2D113800-ABA5-4F2D-B51B-E460540A14B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7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E1160951-652A-4361-A9B8-C6E4789DE67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7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323BF957-755B-4D86-B8ED-0F505BE785B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7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AEBC6672-8284-4892-9A19-95D823D726D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7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D803804-AA68-4503-91B1-C2F4144BDA2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7.xml"/><Relationship Id="rId3" Type="http://schemas.openxmlformats.org/officeDocument/2006/relationships/slideLayout" Target="../slideLayouts/slideLayout102.xml"/><Relationship Id="rId7" Type="http://schemas.openxmlformats.org/officeDocument/2006/relationships/slideLayout" Target="../slideLayouts/slideLayout106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01.xml"/><Relationship Id="rId1" Type="http://schemas.openxmlformats.org/officeDocument/2006/relationships/slideLayout" Target="../slideLayouts/slideLayout100.xml"/><Relationship Id="rId6" Type="http://schemas.openxmlformats.org/officeDocument/2006/relationships/slideLayout" Target="../slideLayouts/slideLayout105.xml"/><Relationship Id="rId11" Type="http://schemas.openxmlformats.org/officeDocument/2006/relationships/slideLayout" Target="../slideLayouts/slideLayout110.xml"/><Relationship Id="rId5" Type="http://schemas.openxmlformats.org/officeDocument/2006/relationships/slideLayout" Target="../slideLayouts/slideLayout104.xml"/><Relationship Id="rId10" Type="http://schemas.openxmlformats.org/officeDocument/2006/relationships/slideLayout" Target="../slideLayouts/slideLayout109.xml"/><Relationship Id="rId4" Type="http://schemas.openxmlformats.org/officeDocument/2006/relationships/slideLayout" Target="../slideLayouts/slideLayout103.xml"/><Relationship Id="rId9" Type="http://schemas.openxmlformats.org/officeDocument/2006/relationships/slideLayout" Target="../slideLayouts/slideLayout108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8.xml"/><Relationship Id="rId3" Type="http://schemas.openxmlformats.org/officeDocument/2006/relationships/slideLayout" Target="../slideLayouts/slideLayout113.xml"/><Relationship Id="rId7" Type="http://schemas.openxmlformats.org/officeDocument/2006/relationships/slideLayout" Target="../slideLayouts/slideLayout117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112.xml"/><Relationship Id="rId1" Type="http://schemas.openxmlformats.org/officeDocument/2006/relationships/slideLayout" Target="../slideLayouts/slideLayout111.xml"/><Relationship Id="rId6" Type="http://schemas.openxmlformats.org/officeDocument/2006/relationships/slideLayout" Target="../slideLayouts/slideLayout116.xml"/><Relationship Id="rId11" Type="http://schemas.openxmlformats.org/officeDocument/2006/relationships/slideLayout" Target="../slideLayouts/slideLayout121.xml"/><Relationship Id="rId5" Type="http://schemas.openxmlformats.org/officeDocument/2006/relationships/slideLayout" Target="../slideLayouts/slideLayout115.xml"/><Relationship Id="rId10" Type="http://schemas.openxmlformats.org/officeDocument/2006/relationships/slideLayout" Target="../slideLayouts/slideLayout120.xml"/><Relationship Id="rId4" Type="http://schemas.openxmlformats.org/officeDocument/2006/relationships/slideLayout" Target="../slideLayouts/slideLayout114.xml"/><Relationship Id="rId9" Type="http://schemas.openxmlformats.org/officeDocument/2006/relationships/slideLayout" Target="../slideLayouts/slideLayout119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9.xml"/><Relationship Id="rId3" Type="http://schemas.openxmlformats.org/officeDocument/2006/relationships/slideLayout" Target="../slideLayouts/slideLayout124.xml"/><Relationship Id="rId7" Type="http://schemas.openxmlformats.org/officeDocument/2006/relationships/slideLayout" Target="../slideLayouts/slideLayout128.xml"/><Relationship Id="rId12" Type="http://schemas.openxmlformats.org/officeDocument/2006/relationships/theme" Target="../theme/theme12.xml"/><Relationship Id="rId2" Type="http://schemas.openxmlformats.org/officeDocument/2006/relationships/slideLayout" Target="../slideLayouts/slideLayout123.xml"/><Relationship Id="rId1" Type="http://schemas.openxmlformats.org/officeDocument/2006/relationships/slideLayout" Target="../slideLayouts/slideLayout122.xml"/><Relationship Id="rId6" Type="http://schemas.openxmlformats.org/officeDocument/2006/relationships/slideLayout" Target="../slideLayouts/slideLayout127.xml"/><Relationship Id="rId11" Type="http://schemas.openxmlformats.org/officeDocument/2006/relationships/slideLayout" Target="../slideLayouts/slideLayout132.xml"/><Relationship Id="rId5" Type="http://schemas.openxmlformats.org/officeDocument/2006/relationships/slideLayout" Target="../slideLayouts/slideLayout126.xml"/><Relationship Id="rId10" Type="http://schemas.openxmlformats.org/officeDocument/2006/relationships/slideLayout" Target="../slideLayouts/slideLayout131.xml"/><Relationship Id="rId4" Type="http://schemas.openxmlformats.org/officeDocument/2006/relationships/slideLayout" Target="../slideLayouts/slideLayout125.xml"/><Relationship Id="rId9" Type="http://schemas.openxmlformats.org/officeDocument/2006/relationships/slideLayout" Target="../slideLayouts/slideLayout130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0.xml"/><Relationship Id="rId3" Type="http://schemas.openxmlformats.org/officeDocument/2006/relationships/slideLayout" Target="../slideLayouts/slideLayout135.xml"/><Relationship Id="rId7" Type="http://schemas.openxmlformats.org/officeDocument/2006/relationships/slideLayout" Target="../slideLayouts/slideLayout139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134.xml"/><Relationship Id="rId1" Type="http://schemas.openxmlformats.org/officeDocument/2006/relationships/slideLayout" Target="../slideLayouts/slideLayout133.xml"/><Relationship Id="rId6" Type="http://schemas.openxmlformats.org/officeDocument/2006/relationships/slideLayout" Target="../slideLayouts/slideLayout138.xml"/><Relationship Id="rId11" Type="http://schemas.openxmlformats.org/officeDocument/2006/relationships/slideLayout" Target="../slideLayouts/slideLayout143.xml"/><Relationship Id="rId5" Type="http://schemas.openxmlformats.org/officeDocument/2006/relationships/slideLayout" Target="../slideLayouts/slideLayout137.xml"/><Relationship Id="rId10" Type="http://schemas.openxmlformats.org/officeDocument/2006/relationships/slideLayout" Target="../slideLayouts/slideLayout142.xml"/><Relationship Id="rId4" Type="http://schemas.openxmlformats.org/officeDocument/2006/relationships/slideLayout" Target="../slideLayouts/slideLayout136.xml"/><Relationship Id="rId9" Type="http://schemas.openxmlformats.org/officeDocument/2006/relationships/slideLayout" Target="../slideLayouts/slideLayout141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1.xml"/><Relationship Id="rId3" Type="http://schemas.openxmlformats.org/officeDocument/2006/relationships/slideLayout" Target="../slideLayouts/slideLayout146.xml"/><Relationship Id="rId7" Type="http://schemas.openxmlformats.org/officeDocument/2006/relationships/slideLayout" Target="../slideLayouts/slideLayout150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145.xml"/><Relationship Id="rId1" Type="http://schemas.openxmlformats.org/officeDocument/2006/relationships/slideLayout" Target="../slideLayouts/slideLayout144.xml"/><Relationship Id="rId6" Type="http://schemas.openxmlformats.org/officeDocument/2006/relationships/slideLayout" Target="../slideLayouts/slideLayout149.xml"/><Relationship Id="rId11" Type="http://schemas.openxmlformats.org/officeDocument/2006/relationships/slideLayout" Target="../slideLayouts/slideLayout154.xml"/><Relationship Id="rId5" Type="http://schemas.openxmlformats.org/officeDocument/2006/relationships/slideLayout" Target="../slideLayouts/slideLayout148.xml"/><Relationship Id="rId10" Type="http://schemas.openxmlformats.org/officeDocument/2006/relationships/slideLayout" Target="../slideLayouts/slideLayout153.xml"/><Relationship Id="rId4" Type="http://schemas.openxmlformats.org/officeDocument/2006/relationships/slideLayout" Target="../slideLayouts/slideLayout147.xml"/><Relationship Id="rId9" Type="http://schemas.openxmlformats.org/officeDocument/2006/relationships/slideLayout" Target="../slideLayouts/slideLayout152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2.xml"/><Relationship Id="rId3" Type="http://schemas.openxmlformats.org/officeDocument/2006/relationships/slideLayout" Target="../slideLayouts/slideLayout157.xml"/><Relationship Id="rId7" Type="http://schemas.openxmlformats.org/officeDocument/2006/relationships/slideLayout" Target="../slideLayouts/slideLayout161.xml"/><Relationship Id="rId12" Type="http://schemas.openxmlformats.org/officeDocument/2006/relationships/theme" Target="../theme/theme15.xml"/><Relationship Id="rId2" Type="http://schemas.openxmlformats.org/officeDocument/2006/relationships/slideLayout" Target="../slideLayouts/slideLayout156.xml"/><Relationship Id="rId1" Type="http://schemas.openxmlformats.org/officeDocument/2006/relationships/slideLayout" Target="../slideLayouts/slideLayout155.xml"/><Relationship Id="rId6" Type="http://schemas.openxmlformats.org/officeDocument/2006/relationships/slideLayout" Target="../slideLayouts/slideLayout160.xml"/><Relationship Id="rId11" Type="http://schemas.openxmlformats.org/officeDocument/2006/relationships/slideLayout" Target="../slideLayouts/slideLayout165.xml"/><Relationship Id="rId5" Type="http://schemas.openxmlformats.org/officeDocument/2006/relationships/slideLayout" Target="../slideLayouts/slideLayout159.xml"/><Relationship Id="rId10" Type="http://schemas.openxmlformats.org/officeDocument/2006/relationships/slideLayout" Target="../slideLayouts/slideLayout164.xml"/><Relationship Id="rId4" Type="http://schemas.openxmlformats.org/officeDocument/2006/relationships/slideLayout" Target="../slideLayouts/slideLayout158.xml"/><Relationship Id="rId9" Type="http://schemas.openxmlformats.org/officeDocument/2006/relationships/slideLayout" Target="../slideLayouts/slideLayout163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3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68.xml"/><Relationship Id="rId7" Type="http://schemas.openxmlformats.org/officeDocument/2006/relationships/slideLayout" Target="../slideLayouts/slideLayout172.xml"/><Relationship Id="rId12" Type="http://schemas.openxmlformats.org/officeDocument/2006/relationships/theme" Target="../theme/theme16.xml"/><Relationship Id="rId2" Type="http://schemas.openxmlformats.org/officeDocument/2006/relationships/slideLayout" Target="../slideLayouts/slideLayout167.xml"/><Relationship Id="rId1" Type="http://schemas.openxmlformats.org/officeDocument/2006/relationships/slideLayout" Target="../slideLayouts/slideLayout166.xml"/><Relationship Id="rId6" Type="http://schemas.openxmlformats.org/officeDocument/2006/relationships/slideLayout" Target="../slideLayouts/slideLayout171.xml"/><Relationship Id="rId11" Type="http://schemas.openxmlformats.org/officeDocument/2006/relationships/slideLayout" Target="../slideLayouts/slideLayout176.xml"/><Relationship Id="rId5" Type="http://schemas.openxmlformats.org/officeDocument/2006/relationships/slideLayout" Target="../slideLayouts/slideLayout170.xml"/><Relationship Id="rId10" Type="http://schemas.openxmlformats.org/officeDocument/2006/relationships/slideLayout" Target="../slideLayouts/slideLayout175.xml"/><Relationship Id="rId4" Type="http://schemas.openxmlformats.org/officeDocument/2006/relationships/slideLayout" Target="../slideLayouts/slideLayout169.xml"/><Relationship Id="rId9" Type="http://schemas.openxmlformats.org/officeDocument/2006/relationships/slideLayout" Target="../slideLayouts/slideLayout174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4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79.xml"/><Relationship Id="rId7" Type="http://schemas.openxmlformats.org/officeDocument/2006/relationships/slideLayout" Target="../slideLayouts/slideLayout183.xml"/><Relationship Id="rId12" Type="http://schemas.openxmlformats.org/officeDocument/2006/relationships/theme" Target="../theme/theme17.xml"/><Relationship Id="rId2" Type="http://schemas.openxmlformats.org/officeDocument/2006/relationships/slideLayout" Target="../slideLayouts/slideLayout178.xml"/><Relationship Id="rId1" Type="http://schemas.openxmlformats.org/officeDocument/2006/relationships/slideLayout" Target="../slideLayouts/slideLayout177.xml"/><Relationship Id="rId6" Type="http://schemas.openxmlformats.org/officeDocument/2006/relationships/slideLayout" Target="../slideLayouts/slideLayout182.xml"/><Relationship Id="rId11" Type="http://schemas.openxmlformats.org/officeDocument/2006/relationships/slideLayout" Target="../slideLayouts/slideLayout187.xml"/><Relationship Id="rId5" Type="http://schemas.openxmlformats.org/officeDocument/2006/relationships/slideLayout" Target="../slideLayouts/slideLayout181.xml"/><Relationship Id="rId10" Type="http://schemas.openxmlformats.org/officeDocument/2006/relationships/slideLayout" Target="../slideLayouts/slideLayout186.xml"/><Relationship Id="rId4" Type="http://schemas.openxmlformats.org/officeDocument/2006/relationships/slideLayout" Target="../slideLayouts/slideLayout180.xml"/><Relationship Id="rId9" Type="http://schemas.openxmlformats.org/officeDocument/2006/relationships/slideLayout" Target="../slideLayouts/slideLayout185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5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90.xml"/><Relationship Id="rId7" Type="http://schemas.openxmlformats.org/officeDocument/2006/relationships/slideLayout" Target="../slideLayouts/slideLayout194.xml"/><Relationship Id="rId12" Type="http://schemas.openxmlformats.org/officeDocument/2006/relationships/theme" Target="../theme/theme18.xml"/><Relationship Id="rId2" Type="http://schemas.openxmlformats.org/officeDocument/2006/relationships/slideLayout" Target="../slideLayouts/slideLayout189.xml"/><Relationship Id="rId1" Type="http://schemas.openxmlformats.org/officeDocument/2006/relationships/slideLayout" Target="../slideLayouts/slideLayout188.xml"/><Relationship Id="rId6" Type="http://schemas.openxmlformats.org/officeDocument/2006/relationships/slideLayout" Target="../slideLayouts/slideLayout193.xml"/><Relationship Id="rId11" Type="http://schemas.openxmlformats.org/officeDocument/2006/relationships/slideLayout" Target="../slideLayouts/slideLayout198.xml"/><Relationship Id="rId5" Type="http://schemas.openxmlformats.org/officeDocument/2006/relationships/slideLayout" Target="../slideLayouts/slideLayout192.xml"/><Relationship Id="rId10" Type="http://schemas.openxmlformats.org/officeDocument/2006/relationships/slideLayout" Target="../slideLayouts/slideLayout197.xml"/><Relationship Id="rId4" Type="http://schemas.openxmlformats.org/officeDocument/2006/relationships/slideLayout" Target="../slideLayouts/slideLayout191.xml"/><Relationship Id="rId9" Type="http://schemas.openxmlformats.org/officeDocument/2006/relationships/slideLayout" Target="../slideLayouts/slideLayout196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6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01.xml"/><Relationship Id="rId7" Type="http://schemas.openxmlformats.org/officeDocument/2006/relationships/slideLayout" Target="../slideLayouts/slideLayout205.xml"/><Relationship Id="rId12" Type="http://schemas.openxmlformats.org/officeDocument/2006/relationships/theme" Target="../theme/theme19.xml"/><Relationship Id="rId2" Type="http://schemas.openxmlformats.org/officeDocument/2006/relationships/slideLayout" Target="../slideLayouts/slideLayout200.xml"/><Relationship Id="rId1" Type="http://schemas.openxmlformats.org/officeDocument/2006/relationships/slideLayout" Target="../slideLayouts/slideLayout199.xml"/><Relationship Id="rId6" Type="http://schemas.openxmlformats.org/officeDocument/2006/relationships/slideLayout" Target="../slideLayouts/slideLayout204.xml"/><Relationship Id="rId11" Type="http://schemas.openxmlformats.org/officeDocument/2006/relationships/slideLayout" Target="../slideLayouts/slideLayout209.xml"/><Relationship Id="rId5" Type="http://schemas.openxmlformats.org/officeDocument/2006/relationships/slideLayout" Target="../slideLayouts/slideLayout203.xml"/><Relationship Id="rId10" Type="http://schemas.openxmlformats.org/officeDocument/2006/relationships/slideLayout" Target="../slideLayouts/slideLayout208.xml"/><Relationship Id="rId4" Type="http://schemas.openxmlformats.org/officeDocument/2006/relationships/slideLayout" Target="../slideLayouts/slideLayout202.xml"/><Relationship Id="rId9" Type="http://schemas.openxmlformats.org/officeDocument/2006/relationships/slideLayout" Target="../slideLayouts/slideLayout207.xml"/></Relationships>
</file>

<file path=ppt/slideMasters/_rels/slideMaster2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7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12.xml"/><Relationship Id="rId7" Type="http://schemas.openxmlformats.org/officeDocument/2006/relationships/slideLayout" Target="../slideLayouts/slideLayout216.xml"/><Relationship Id="rId12" Type="http://schemas.openxmlformats.org/officeDocument/2006/relationships/theme" Target="../theme/theme20.xml"/><Relationship Id="rId2" Type="http://schemas.openxmlformats.org/officeDocument/2006/relationships/slideLayout" Target="../slideLayouts/slideLayout211.xml"/><Relationship Id="rId1" Type="http://schemas.openxmlformats.org/officeDocument/2006/relationships/slideLayout" Target="../slideLayouts/slideLayout210.xml"/><Relationship Id="rId6" Type="http://schemas.openxmlformats.org/officeDocument/2006/relationships/slideLayout" Target="../slideLayouts/slideLayout215.xml"/><Relationship Id="rId11" Type="http://schemas.openxmlformats.org/officeDocument/2006/relationships/slideLayout" Target="../slideLayouts/slideLayout220.xml"/><Relationship Id="rId5" Type="http://schemas.openxmlformats.org/officeDocument/2006/relationships/slideLayout" Target="../slideLayouts/slideLayout214.xml"/><Relationship Id="rId10" Type="http://schemas.openxmlformats.org/officeDocument/2006/relationships/slideLayout" Target="../slideLayouts/slideLayout219.xml"/><Relationship Id="rId4" Type="http://schemas.openxmlformats.org/officeDocument/2006/relationships/slideLayout" Target="../slideLayouts/slideLayout213.xml"/><Relationship Id="rId9" Type="http://schemas.openxmlformats.org/officeDocument/2006/relationships/slideLayout" Target="../slideLayouts/slideLayout218.xml"/></Relationships>
</file>

<file path=ppt/slideMasters/_rels/slideMaster2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23.xml"/><Relationship Id="rId7" Type="http://schemas.openxmlformats.org/officeDocument/2006/relationships/slideLayout" Target="../slideLayouts/slideLayout227.xml"/><Relationship Id="rId12" Type="http://schemas.openxmlformats.org/officeDocument/2006/relationships/theme" Target="../theme/theme21.xml"/><Relationship Id="rId2" Type="http://schemas.openxmlformats.org/officeDocument/2006/relationships/slideLayout" Target="../slideLayouts/slideLayout222.xml"/><Relationship Id="rId1" Type="http://schemas.openxmlformats.org/officeDocument/2006/relationships/slideLayout" Target="../slideLayouts/slideLayout221.xml"/><Relationship Id="rId6" Type="http://schemas.openxmlformats.org/officeDocument/2006/relationships/slideLayout" Target="../slideLayouts/slideLayout226.xml"/><Relationship Id="rId11" Type="http://schemas.openxmlformats.org/officeDocument/2006/relationships/slideLayout" Target="../slideLayouts/slideLayout231.xml"/><Relationship Id="rId5" Type="http://schemas.openxmlformats.org/officeDocument/2006/relationships/slideLayout" Target="../slideLayouts/slideLayout225.xml"/><Relationship Id="rId10" Type="http://schemas.openxmlformats.org/officeDocument/2006/relationships/slideLayout" Target="../slideLayouts/slideLayout230.xml"/><Relationship Id="rId4" Type="http://schemas.openxmlformats.org/officeDocument/2006/relationships/slideLayout" Target="../slideLayouts/slideLayout224.xml"/><Relationship Id="rId9" Type="http://schemas.openxmlformats.org/officeDocument/2006/relationships/slideLayout" Target="../slideLayouts/slideLayout229.xml"/></Relationships>
</file>

<file path=ppt/slideMasters/_rels/slideMaster2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34.xml"/><Relationship Id="rId7" Type="http://schemas.openxmlformats.org/officeDocument/2006/relationships/slideLayout" Target="../slideLayouts/slideLayout238.xml"/><Relationship Id="rId12" Type="http://schemas.openxmlformats.org/officeDocument/2006/relationships/theme" Target="../theme/theme22.xml"/><Relationship Id="rId2" Type="http://schemas.openxmlformats.org/officeDocument/2006/relationships/slideLayout" Target="../slideLayouts/slideLayout233.xml"/><Relationship Id="rId1" Type="http://schemas.openxmlformats.org/officeDocument/2006/relationships/slideLayout" Target="../slideLayouts/slideLayout232.xml"/><Relationship Id="rId6" Type="http://schemas.openxmlformats.org/officeDocument/2006/relationships/slideLayout" Target="../slideLayouts/slideLayout237.xml"/><Relationship Id="rId11" Type="http://schemas.openxmlformats.org/officeDocument/2006/relationships/slideLayout" Target="../slideLayouts/slideLayout242.xml"/><Relationship Id="rId5" Type="http://schemas.openxmlformats.org/officeDocument/2006/relationships/slideLayout" Target="../slideLayouts/slideLayout236.xml"/><Relationship Id="rId10" Type="http://schemas.openxmlformats.org/officeDocument/2006/relationships/slideLayout" Target="../slideLayouts/slideLayout241.xml"/><Relationship Id="rId4" Type="http://schemas.openxmlformats.org/officeDocument/2006/relationships/slideLayout" Target="../slideLayouts/slideLayout235.xml"/><Relationship Id="rId9" Type="http://schemas.openxmlformats.org/officeDocument/2006/relationships/slideLayout" Target="../slideLayouts/slideLayout240.xml"/></Relationships>
</file>

<file path=ppt/slideMasters/_rels/slideMaster2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45.xml"/><Relationship Id="rId7" Type="http://schemas.openxmlformats.org/officeDocument/2006/relationships/slideLayout" Target="../slideLayouts/slideLayout249.xml"/><Relationship Id="rId12" Type="http://schemas.openxmlformats.org/officeDocument/2006/relationships/theme" Target="../theme/theme23.xml"/><Relationship Id="rId2" Type="http://schemas.openxmlformats.org/officeDocument/2006/relationships/slideLayout" Target="../slideLayouts/slideLayout244.xml"/><Relationship Id="rId1" Type="http://schemas.openxmlformats.org/officeDocument/2006/relationships/slideLayout" Target="../slideLayouts/slideLayout243.xml"/><Relationship Id="rId6" Type="http://schemas.openxmlformats.org/officeDocument/2006/relationships/slideLayout" Target="../slideLayouts/slideLayout248.xml"/><Relationship Id="rId11" Type="http://schemas.openxmlformats.org/officeDocument/2006/relationships/slideLayout" Target="../slideLayouts/slideLayout253.xml"/><Relationship Id="rId5" Type="http://schemas.openxmlformats.org/officeDocument/2006/relationships/slideLayout" Target="../slideLayouts/slideLayout247.xml"/><Relationship Id="rId10" Type="http://schemas.openxmlformats.org/officeDocument/2006/relationships/slideLayout" Target="../slideLayouts/slideLayout252.xml"/><Relationship Id="rId4" Type="http://schemas.openxmlformats.org/officeDocument/2006/relationships/slideLayout" Target="../slideLayouts/slideLayout246.xml"/><Relationship Id="rId9" Type="http://schemas.openxmlformats.org/officeDocument/2006/relationships/slideLayout" Target="../slideLayouts/slideLayout251.xml"/></Relationships>
</file>

<file path=ppt/slideMasters/_rels/slideMaster2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1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56.xml"/><Relationship Id="rId7" Type="http://schemas.openxmlformats.org/officeDocument/2006/relationships/slideLayout" Target="../slideLayouts/slideLayout260.xml"/><Relationship Id="rId12" Type="http://schemas.openxmlformats.org/officeDocument/2006/relationships/theme" Target="../theme/theme24.xml"/><Relationship Id="rId2" Type="http://schemas.openxmlformats.org/officeDocument/2006/relationships/slideLayout" Target="../slideLayouts/slideLayout255.xml"/><Relationship Id="rId1" Type="http://schemas.openxmlformats.org/officeDocument/2006/relationships/slideLayout" Target="../slideLayouts/slideLayout254.xml"/><Relationship Id="rId6" Type="http://schemas.openxmlformats.org/officeDocument/2006/relationships/slideLayout" Target="../slideLayouts/slideLayout259.xml"/><Relationship Id="rId11" Type="http://schemas.openxmlformats.org/officeDocument/2006/relationships/slideLayout" Target="../slideLayouts/slideLayout264.xml"/><Relationship Id="rId5" Type="http://schemas.openxmlformats.org/officeDocument/2006/relationships/slideLayout" Target="../slideLayouts/slideLayout258.xml"/><Relationship Id="rId10" Type="http://schemas.openxmlformats.org/officeDocument/2006/relationships/slideLayout" Target="../slideLayouts/slideLayout263.xml"/><Relationship Id="rId4" Type="http://schemas.openxmlformats.org/officeDocument/2006/relationships/slideLayout" Target="../slideLayouts/slideLayout257.xml"/><Relationship Id="rId9" Type="http://schemas.openxmlformats.org/officeDocument/2006/relationships/slideLayout" Target="../slideLayouts/slideLayout262.xml"/></Relationships>
</file>

<file path=ppt/slideMasters/_rels/slideMaster2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72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67.xml"/><Relationship Id="rId7" Type="http://schemas.openxmlformats.org/officeDocument/2006/relationships/slideLayout" Target="../slideLayouts/slideLayout271.xml"/><Relationship Id="rId12" Type="http://schemas.openxmlformats.org/officeDocument/2006/relationships/theme" Target="../theme/theme25.xml"/><Relationship Id="rId2" Type="http://schemas.openxmlformats.org/officeDocument/2006/relationships/slideLayout" Target="../slideLayouts/slideLayout266.xml"/><Relationship Id="rId1" Type="http://schemas.openxmlformats.org/officeDocument/2006/relationships/slideLayout" Target="../slideLayouts/slideLayout265.xml"/><Relationship Id="rId6" Type="http://schemas.openxmlformats.org/officeDocument/2006/relationships/slideLayout" Target="../slideLayouts/slideLayout270.xml"/><Relationship Id="rId11" Type="http://schemas.openxmlformats.org/officeDocument/2006/relationships/slideLayout" Target="../slideLayouts/slideLayout275.xml"/><Relationship Id="rId5" Type="http://schemas.openxmlformats.org/officeDocument/2006/relationships/slideLayout" Target="../slideLayouts/slideLayout269.xml"/><Relationship Id="rId10" Type="http://schemas.openxmlformats.org/officeDocument/2006/relationships/slideLayout" Target="../slideLayouts/slideLayout274.xml"/><Relationship Id="rId4" Type="http://schemas.openxmlformats.org/officeDocument/2006/relationships/slideLayout" Target="../slideLayouts/slideLayout268.xml"/><Relationship Id="rId9" Type="http://schemas.openxmlformats.org/officeDocument/2006/relationships/slideLayout" Target="../slideLayouts/slideLayout273.xml"/></Relationships>
</file>

<file path=ppt/slideMasters/_rels/slideMaster2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83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78.xml"/><Relationship Id="rId7" Type="http://schemas.openxmlformats.org/officeDocument/2006/relationships/slideLayout" Target="../slideLayouts/slideLayout282.xml"/><Relationship Id="rId12" Type="http://schemas.openxmlformats.org/officeDocument/2006/relationships/theme" Target="../theme/theme26.xml"/><Relationship Id="rId2" Type="http://schemas.openxmlformats.org/officeDocument/2006/relationships/slideLayout" Target="../slideLayouts/slideLayout277.xml"/><Relationship Id="rId1" Type="http://schemas.openxmlformats.org/officeDocument/2006/relationships/slideLayout" Target="../slideLayouts/slideLayout276.xml"/><Relationship Id="rId6" Type="http://schemas.openxmlformats.org/officeDocument/2006/relationships/slideLayout" Target="../slideLayouts/slideLayout281.xml"/><Relationship Id="rId11" Type="http://schemas.openxmlformats.org/officeDocument/2006/relationships/slideLayout" Target="../slideLayouts/slideLayout286.xml"/><Relationship Id="rId5" Type="http://schemas.openxmlformats.org/officeDocument/2006/relationships/slideLayout" Target="../slideLayouts/slideLayout280.xml"/><Relationship Id="rId10" Type="http://schemas.openxmlformats.org/officeDocument/2006/relationships/slideLayout" Target="../slideLayouts/slideLayout285.xml"/><Relationship Id="rId4" Type="http://schemas.openxmlformats.org/officeDocument/2006/relationships/slideLayout" Target="../slideLayouts/slideLayout279.xml"/><Relationship Id="rId9" Type="http://schemas.openxmlformats.org/officeDocument/2006/relationships/slideLayout" Target="../slideLayouts/slideLayout284.xml"/></Relationships>
</file>

<file path=ppt/slideMasters/_rels/slideMaster2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94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89.xml"/><Relationship Id="rId7" Type="http://schemas.openxmlformats.org/officeDocument/2006/relationships/slideLayout" Target="../slideLayouts/slideLayout293.xml"/><Relationship Id="rId12" Type="http://schemas.openxmlformats.org/officeDocument/2006/relationships/theme" Target="../theme/theme27.xml"/><Relationship Id="rId2" Type="http://schemas.openxmlformats.org/officeDocument/2006/relationships/slideLayout" Target="../slideLayouts/slideLayout288.xml"/><Relationship Id="rId1" Type="http://schemas.openxmlformats.org/officeDocument/2006/relationships/slideLayout" Target="../slideLayouts/slideLayout287.xml"/><Relationship Id="rId6" Type="http://schemas.openxmlformats.org/officeDocument/2006/relationships/slideLayout" Target="../slideLayouts/slideLayout292.xml"/><Relationship Id="rId11" Type="http://schemas.openxmlformats.org/officeDocument/2006/relationships/slideLayout" Target="../slideLayouts/slideLayout297.xml"/><Relationship Id="rId5" Type="http://schemas.openxmlformats.org/officeDocument/2006/relationships/slideLayout" Target="../slideLayouts/slideLayout291.xml"/><Relationship Id="rId10" Type="http://schemas.openxmlformats.org/officeDocument/2006/relationships/slideLayout" Target="../slideLayouts/slideLayout296.xml"/><Relationship Id="rId4" Type="http://schemas.openxmlformats.org/officeDocument/2006/relationships/slideLayout" Target="../slideLayouts/slideLayout290.xml"/><Relationship Id="rId9" Type="http://schemas.openxmlformats.org/officeDocument/2006/relationships/slideLayout" Target="../slideLayouts/slideLayout295.xml"/></Relationships>
</file>

<file path=ppt/slideMasters/_rels/slideMaster2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5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00.xml"/><Relationship Id="rId7" Type="http://schemas.openxmlformats.org/officeDocument/2006/relationships/slideLayout" Target="../slideLayouts/slideLayout304.xml"/><Relationship Id="rId12" Type="http://schemas.openxmlformats.org/officeDocument/2006/relationships/theme" Target="../theme/theme28.xml"/><Relationship Id="rId2" Type="http://schemas.openxmlformats.org/officeDocument/2006/relationships/slideLayout" Target="../slideLayouts/slideLayout299.xml"/><Relationship Id="rId1" Type="http://schemas.openxmlformats.org/officeDocument/2006/relationships/slideLayout" Target="../slideLayouts/slideLayout298.xml"/><Relationship Id="rId6" Type="http://schemas.openxmlformats.org/officeDocument/2006/relationships/slideLayout" Target="../slideLayouts/slideLayout303.xml"/><Relationship Id="rId11" Type="http://schemas.openxmlformats.org/officeDocument/2006/relationships/slideLayout" Target="../slideLayouts/slideLayout308.xml"/><Relationship Id="rId5" Type="http://schemas.openxmlformats.org/officeDocument/2006/relationships/slideLayout" Target="../slideLayouts/slideLayout302.xml"/><Relationship Id="rId10" Type="http://schemas.openxmlformats.org/officeDocument/2006/relationships/slideLayout" Target="../slideLayouts/slideLayout307.xml"/><Relationship Id="rId4" Type="http://schemas.openxmlformats.org/officeDocument/2006/relationships/slideLayout" Target="../slideLayouts/slideLayout301.xml"/><Relationship Id="rId9" Type="http://schemas.openxmlformats.org/officeDocument/2006/relationships/slideLayout" Target="../slideLayouts/slideLayout306.xml"/></Relationships>
</file>

<file path=ppt/slideMasters/_rels/slideMaster2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6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11.xml"/><Relationship Id="rId7" Type="http://schemas.openxmlformats.org/officeDocument/2006/relationships/slideLayout" Target="../slideLayouts/slideLayout315.xml"/><Relationship Id="rId12" Type="http://schemas.openxmlformats.org/officeDocument/2006/relationships/theme" Target="../theme/theme29.xml"/><Relationship Id="rId2" Type="http://schemas.openxmlformats.org/officeDocument/2006/relationships/slideLayout" Target="../slideLayouts/slideLayout310.xml"/><Relationship Id="rId1" Type="http://schemas.openxmlformats.org/officeDocument/2006/relationships/slideLayout" Target="../slideLayouts/slideLayout309.xml"/><Relationship Id="rId6" Type="http://schemas.openxmlformats.org/officeDocument/2006/relationships/slideLayout" Target="../slideLayouts/slideLayout314.xml"/><Relationship Id="rId11" Type="http://schemas.openxmlformats.org/officeDocument/2006/relationships/slideLayout" Target="../slideLayouts/slideLayout319.xml"/><Relationship Id="rId5" Type="http://schemas.openxmlformats.org/officeDocument/2006/relationships/slideLayout" Target="../slideLayouts/slideLayout313.xml"/><Relationship Id="rId10" Type="http://schemas.openxmlformats.org/officeDocument/2006/relationships/slideLayout" Target="../slideLayouts/slideLayout318.xml"/><Relationship Id="rId4" Type="http://schemas.openxmlformats.org/officeDocument/2006/relationships/slideLayout" Target="../slideLayouts/slideLayout312.xml"/><Relationship Id="rId9" Type="http://schemas.openxmlformats.org/officeDocument/2006/relationships/slideLayout" Target="../slideLayouts/slideLayout317.xml"/></Relationships>
</file>

<file path=ppt/slideMasters/_rels/slideMaster3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7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22.xml"/><Relationship Id="rId7" Type="http://schemas.openxmlformats.org/officeDocument/2006/relationships/slideLayout" Target="../slideLayouts/slideLayout326.xml"/><Relationship Id="rId12" Type="http://schemas.openxmlformats.org/officeDocument/2006/relationships/theme" Target="../theme/theme30.xml"/><Relationship Id="rId2" Type="http://schemas.openxmlformats.org/officeDocument/2006/relationships/slideLayout" Target="../slideLayouts/slideLayout321.xml"/><Relationship Id="rId1" Type="http://schemas.openxmlformats.org/officeDocument/2006/relationships/slideLayout" Target="../slideLayouts/slideLayout320.xml"/><Relationship Id="rId6" Type="http://schemas.openxmlformats.org/officeDocument/2006/relationships/slideLayout" Target="../slideLayouts/slideLayout325.xml"/><Relationship Id="rId11" Type="http://schemas.openxmlformats.org/officeDocument/2006/relationships/slideLayout" Target="../slideLayouts/slideLayout330.xml"/><Relationship Id="rId5" Type="http://schemas.openxmlformats.org/officeDocument/2006/relationships/slideLayout" Target="../slideLayouts/slideLayout324.xml"/><Relationship Id="rId10" Type="http://schemas.openxmlformats.org/officeDocument/2006/relationships/slideLayout" Target="../slideLayouts/slideLayout329.xml"/><Relationship Id="rId4" Type="http://schemas.openxmlformats.org/officeDocument/2006/relationships/slideLayout" Target="../slideLayouts/slideLayout323.xml"/><Relationship Id="rId9" Type="http://schemas.openxmlformats.org/officeDocument/2006/relationships/slideLayout" Target="../slideLayouts/slideLayout328.xml"/></Relationships>
</file>

<file path=ppt/slideMasters/_rels/slideMaster3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33.xml"/><Relationship Id="rId7" Type="http://schemas.openxmlformats.org/officeDocument/2006/relationships/slideLayout" Target="../slideLayouts/slideLayout337.xml"/><Relationship Id="rId12" Type="http://schemas.openxmlformats.org/officeDocument/2006/relationships/theme" Target="../theme/theme31.xml"/><Relationship Id="rId2" Type="http://schemas.openxmlformats.org/officeDocument/2006/relationships/slideLayout" Target="../slideLayouts/slideLayout332.xml"/><Relationship Id="rId1" Type="http://schemas.openxmlformats.org/officeDocument/2006/relationships/slideLayout" Target="../slideLayouts/slideLayout331.xml"/><Relationship Id="rId6" Type="http://schemas.openxmlformats.org/officeDocument/2006/relationships/slideLayout" Target="../slideLayouts/slideLayout336.xml"/><Relationship Id="rId11" Type="http://schemas.openxmlformats.org/officeDocument/2006/relationships/slideLayout" Target="../slideLayouts/slideLayout341.xml"/><Relationship Id="rId5" Type="http://schemas.openxmlformats.org/officeDocument/2006/relationships/slideLayout" Target="../slideLayouts/slideLayout335.xml"/><Relationship Id="rId10" Type="http://schemas.openxmlformats.org/officeDocument/2006/relationships/slideLayout" Target="../slideLayouts/slideLayout340.xml"/><Relationship Id="rId4" Type="http://schemas.openxmlformats.org/officeDocument/2006/relationships/slideLayout" Target="../slideLayouts/slideLayout334.xml"/><Relationship Id="rId9" Type="http://schemas.openxmlformats.org/officeDocument/2006/relationships/slideLayout" Target="../slideLayouts/slideLayout339.xml"/></Relationships>
</file>

<file path=ppt/slideMasters/_rels/slideMaster3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49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44.xml"/><Relationship Id="rId7" Type="http://schemas.openxmlformats.org/officeDocument/2006/relationships/slideLayout" Target="../slideLayouts/slideLayout348.xml"/><Relationship Id="rId12" Type="http://schemas.openxmlformats.org/officeDocument/2006/relationships/theme" Target="../theme/theme32.xml"/><Relationship Id="rId2" Type="http://schemas.openxmlformats.org/officeDocument/2006/relationships/slideLayout" Target="../slideLayouts/slideLayout343.xml"/><Relationship Id="rId1" Type="http://schemas.openxmlformats.org/officeDocument/2006/relationships/slideLayout" Target="../slideLayouts/slideLayout342.xml"/><Relationship Id="rId6" Type="http://schemas.openxmlformats.org/officeDocument/2006/relationships/slideLayout" Target="../slideLayouts/slideLayout347.xml"/><Relationship Id="rId11" Type="http://schemas.openxmlformats.org/officeDocument/2006/relationships/slideLayout" Target="../slideLayouts/slideLayout352.xml"/><Relationship Id="rId5" Type="http://schemas.openxmlformats.org/officeDocument/2006/relationships/slideLayout" Target="../slideLayouts/slideLayout346.xml"/><Relationship Id="rId10" Type="http://schemas.openxmlformats.org/officeDocument/2006/relationships/slideLayout" Target="../slideLayouts/slideLayout351.xml"/><Relationship Id="rId4" Type="http://schemas.openxmlformats.org/officeDocument/2006/relationships/slideLayout" Target="../slideLayouts/slideLayout345.xml"/><Relationship Id="rId9" Type="http://schemas.openxmlformats.org/officeDocument/2006/relationships/slideLayout" Target="../slideLayouts/slideLayout350.xml"/></Relationships>
</file>

<file path=ppt/slideMasters/_rels/slideMaster3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0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55.xml"/><Relationship Id="rId7" Type="http://schemas.openxmlformats.org/officeDocument/2006/relationships/slideLayout" Target="../slideLayouts/slideLayout359.xml"/><Relationship Id="rId12" Type="http://schemas.openxmlformats.org/officeDocument/2006/relationships/theme" Target="../theme/theme33.xml"/><Relationship Id="rId2" Type="http://schemas.openxmlformats.org/officeDocument/2006/relationships/slideLayout" Target="../slideLayouts/slideLayout354.xml"/><Relationship Id="rId1" Type="http://schemas.openxmlformats.org/officeDocument/2006/relationships/slideLayout" Target="../slideLayouts/slideLayout353.xml"/><Relationship Id="rId6" Type="http://schemas.openxmlformats.org/officeDocument/2006/relationships/slideLayout" Target="../slideLayouts/slideLayout358.xml"/><Relationship Id="rId11" Type="http://schemas.openxmlformats.org/officeDocument/2006/relationships/slideLayout" Target="../slideLayouts/slideLayout363.xml"/><Relationship Id="rId5" Type="http://schemas.openxmlformats.org/officeDocument/2006/relationships/slideLayout" Target="../slideLayouts/slideLayout357.xml"/><Relationship Id="rId10" Type="http://schemas.openxmlformats.org/officeDocument/2006/relationships/slideLayout" Target="../slideLayouts/slideLayout362.xml"/><Relationship Id="rId4" Type="http://schemas.openxmlformats.org/officeDocument/2006/relationships/slideLayout" Target="../slideLayouts/slideLayout356.xml"/><Relationship Id="rId9" Type="http://schemas.openxmlformats.org/officeDocument/2006/relationships/slideLayout" Target="../slideLayouts/slideLayout361.xml"/></Relationships>
</file>

<file path=ppt/slideMasters/_rels/slideMaster3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71.xml"/><Relationship Id="rId3" Type="http://schemas.openxmlformats.org/officeDocument/2006/relationships/slideLayout" Target="../slideLayouts/slideLayout366.xml"/><Relationship Id="rId7" Type="http://schemas.openxmlformats.org/officeDocument/2006/relationships/slideLayout" Target="../slideLayouts/slideLayout370.xml"/><Relationship Id="rId12" Type="http://schemas.openxmlformats.org/officeDocument/2006/relationships/theme" Target="../theme/theme34.xml"/><Relationship Id="rId2" Type="http://schemas.openxmlformats.org/officeDocument/2006/relationships/slideLayout" Target="../slideLayouts/slideLayout365.xml"/><Relationship Id="rId1" Type="http://schemas.openxmlformats.org/officeDocument/2006/relationships/slideLayout" Target="../slideLayouts/slideLayout364.xml"/><Relationship Id="rId6" Type="http://schemas.openxmlformats.org/officeDocument/2006/relationships/slideLayout" Target="../slideLayouts/slideLayout369.xml"/><Relationship Id="rId11" Type="http://schemas.openxmlformats.org/officeDocument/2006/relationships/slideLayout" Target="../slideLayouts/slideLayout374.xml"/><Relationship Id="rId5" Type="http://schemas.openxmlformats.org/officeDocument/2006/relationships/slideLayout" Target="../slideLayouts/slideLayout368.xml"/><Relationship Id="rId10" Type="http://schemas.openxmlformats.org/officeDocument/2006/relationships/slideLayout" Target="../slideLayouts/slideLayout373.xml"/><Relationship Id="rId4" Type="http://schemas.openxmlformats.org/officeDocument/2006/relationships/slideLayout" Target="../slideLayouts/slideLayout367.xml"/><Relationship Id="rId9" Type="http://schemas.openxmlformats.org/officeDocument/2006/relationships/slideLayout" Target="../slideLayouts/slideLayout37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20FCAE3-110F-4CA4-B0D8-28FFF5AE2FD9}" type="datetimeFigureOut">
              <a:rPr lang="cs-CZ"/>
              <a:pPr>
                <a:defRPr/>
              </a:pPr>
              <a:t>16.3.2014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AA683A6-AADA-493B-AB8A-E5660F4BFA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454" r:id="rId1"/>
    <p:sldLayoutId id="2147484453" r:id="rId2"/>
    <p:sldLayoutId id="2147484452" r:id="rId3"/>
    <p:sldLayoutId id="2147484451" r:id="rId4"/>
    <p:sldLayoutId id="2147484450" r:id="rId5"/>
    <p:sldLayoutId id="2147484449" r:id="rId6"/>
    <p:sldLayoutId id="2147484448" r:id="rId7"/>
    <p:sldLayoutId id="2147484447" r:id="rId8"/>
    <p:sldLayoutId id="2147484446" r:id="rId9"/>
    <p:sldLayoutId id="2147484445" r:id="rId10"/>
    <p:sldLayoutId id="2147484444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199A0CD-83CC-496E-BB61-FC514D58005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455" r:id="rId1"/>
    <p:sldLayoutId id="2147484456" r:id="rId2"/>
    <p:sldLayoutId id="2147484457" r:id="rId3"/>
    <p:sldLayoutId id="2147484458" r:id="rId4"/>
    <p:sldLayoutId id="2147484459" r:id="rId5"/>
    <p:sldLayoutId id="2147484460" r:id="rId6"/>
    <p:sldLayoutId id="2147484461" r:id="rId7"/>
    <p:sldLayoutId id="2147484462" r:id="rId8"/>
    <p:sldLayoutId id="2147484463" r:id="rId9"/>
    <p:sldLayoutId id="2147484464" r:id="rId10"/>
    <p:sldLayoutId id="214748446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3177C1A-D187-468B-9692-445AF8E4298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466" r:id="rId1"/>
    <p:sldLayoutId id="2147484467" r:id="rId2"/>
    <p:sldLayoutId id="2147484468" r:id="rId3"/>
    <p:sldLayoutId id="2147484469" r:id="rId4"/>
    <p:sldLayoutId id="2147484470" r:id="rId5"/>
    <p:sldLayoutId id="2147484471" r:id="rId6"/>
    <p:sldLayoutId id="2147484472" r:id="rId7"/>
    <p:sldLayoutId id="2147484473" r:id="rId8"/>
    <p:sldLayoutId id="2147484474" r:id="rId9"/>
    <p:sldLayoutId id="2147484475" r:id="rId10"/>
    <p:sldLayoutId id="214748447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176CE6C-95C7-4CA4-B043-BC9B79E4FE1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477" r:id="rId1"/>
    <p:sldLayoutId id="2147484478" r:id="rId2"/>
    <p:sldLayoutId id="2147484479" r:id="rId3"/>
    <p:sldLayoutId id="2147484480" r:id="rId4"/>
    <p:sldLayoutId id="2147484481" r:id="rId5"/>
    <p:sldLayoutId id="2147484482" r:id="rId6"/>
    <p:sldLayoutId id="2147484483" r:id="rId7"/>
    <p:sldLayoutId id="2147484484" r:id="rId8"/>
    <p:sldLayoutId id="2147484485" r:id="rId9"/>
    <p:sldLayoutId id="2147484486" r:id="rId10"/>
    <p:sldLayoutId id="214748448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AEF4DE4-2FD4-4813-81CF-29053A2E3DB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488" r:id="rId1"/>
    <p:sldLayoutId id="2147484489" r:id="rId2"/>
    <p:sldLayoutId id="2147484490" r:id="rId3"/>
    <p:sldLayoutId id="2147484491" r:id="rId4"/>
    <p:sldLayoutId id="2147484492" r:id="rId5"/>
    <p:sldLayoutId id="2147484493" r:id="rId6"/>
    <p:sldLayoutId id="2147484494" r:id="rId7"/>
    <p:sldLayoutId id="2147484495" r:id="rId8"/>
    <p:sldLayoutId id="2147484496" r:id="rId9"/>
    <p:sldLayoutId id="2147484497" r:id="rId10"/>
    <p:sldLayoutId id="2147484498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438F169-047D-4A7A-9AC6-5D6617079ED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499" r:id="rId1"/>
    <p:sldLayoutId id="2147484500" r:id="rId2"/>
    <p:sldLayoutId id="2147484501" r:id="rId3"/>
    <p:sldLayoutId id="2147484502" r:id="rId4"/>
    <p:sldLayoutId id="2147484503" r:id="rId5"/>
    <p:sldLayoutId id="2147484504" r:id="rId6"/>
    <p:sldLayoutId id="2147484505" r:id="rId7"/>
    <p:sldLayoutId id="2147484506" r:id="rId8"/>
    <p:sldLayoutId id="2147484507" r:id="rId9"/>
    <p:sldLayoutId id="2147484508" r:id="rId10"/>
    <p:sldLayoutId id="214748450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7475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AEA5BED-07C8-4DAE-906B-D061E66E065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10" r:id="rId1"/>
    <p:sldLayoutId id="2147484511" r:id="rId2"/>
    <p:sldLayoutId id="2147484512" r:id="rId3"/>
    <p:sldLayoutId id="2147484513" r:id="rId4"/>
    <p:sldLayoutId id="2147484514" r:id="rId5"/>
    <p:sldLayoutId id="2147484515" r:id="rId6"/>
    <p:sldLayoutId id="2147484516" r:id="rId7"/>
    <p:sldLayoutId id="2147484517" r:id="rId8"/>
    <p:sldLayoutId id="2147484518" r:id="rId9"/>
    <p:sldLayoutId id="2147484519" r:id="rId10"/>
    <p:sldLayoutId id="2147484520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BA3F428-F5A4-436A-8861-9E0943F70E2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21" r:id="rId1"/>
    <p:sldLayoutId id="2147484522" r:id="rId2"/>
    <p:sldLayoutId id="2147484523" r:id="rId3"/>
    <p:sldLayoutId id="2147484524" r:id="rId4"/>
    <p:sldLayoutId id="2147484525" r:id="rId5"/>
    <p:sldLayoutId id="2147484526" r:id="rId6"/>
    <p:sldLayoutId id="2147484527" r:id="rId7"/>
    <p:sldLayoutId id="2147484528" r:id="rId8"/>
    <p:sldLayoutId id="2147484529" r:id="rId9"/>
    <p:sldLayoutId id="2147484530" r:id="rId10"/>
    <p:sldLayoutId id="214748453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9933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FE9567E-58A1-44DE-9097-F4F96799A2D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32" r:id="rId1"/>
    <p:sldLayoutId id="2147484533" r:id="rId2"/>
    <p:sldLayoutId id="2147484534" r:id="rId3"/>
    <p:sldLayoutId id="2147484535" r:id="rId4"/>
    <p:sldLayoutId id="2147484536" r:id="rId5"/>
    <p:sldLayoutId id="2147484537" r:id="rId6"/>
    <p:sldLayoutId id="2147484538" r:id="rId7"/>
    <p:sldLayoutId id="2147484539" r:id="rId8"/>
    <p:sldLayoutId id="2147484540" r:id="rId9"/>
    <p:sldLayoutId id="2147484541" r:id="rId10"/>
    <p:sldLayoutId id="214748454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1161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6C6ED46-B64D-416E-BB2F-2CA170DE783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43" r:id="rId1"/>
    <p:sldLayoutId id="2147484544" r:id="rId2"/>
    <p:sldLayoutId id="2147484545" r:id="rId3"/>
    <p:sldLayoutId id="2147484546" r:id="rId4"/>
    <p:sldLayoutId id="2147484547" r:id="rId5"/>
    <p:sldLayoutId id="2147484548" r:id="rId6"/>
    <p:sldLayoutId id="2147484549" r:id="rId7"/>
    <p:sldLayoutId id="2147484550" r:id="rId8"/>
    <p:sldLayoutId id="2147484551" r:id="rId9"/>
    <p:sldLayoutId id="2147484552" r:id="rId10"/>
    <p:sldLayoutId id="214748455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2390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478AC4E-746D-4ADA-8EBA-6956C6CF6CE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54" r:id="rId1"/>
    <p:sldLayoutId id="2147484555" r:id="rId2"/>
    <p:sldLayoutId id="2147484556" r:id="rId3"/>
    <p:sldLayoutId id="2147484557" r:id="rId4"/>
    <p:sldLayoutId id="2147484558" r:id="rId5"/>
    <p:sldLayoutId id="2147484559" r:id="rId6"/>
    <p:sldLayoutId id="2147484560" r:id="rId7"/>
    <p:sldLayoutId id="2147484561" r:id="rId8"/>
    <p:sldLayoutId id="2147484562" r:id="rId9"/>
    <p:sldLayoutId id="2147484563" r:id="rId10"/>
    <p:sldLayoutId id="2147484564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3619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6A1BFAA-5A34-4273-8CB3-B8546134E8A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65" r:id="rId1"/>
    <p:sldLayoutId id="2147484566" r:id="rId2"/>
    <p:sldLayoutId id="2147484567" r:id="rId3"/>
    <p:sldLayoutId id="2147484568" r:id="rId4"/>
    <p:sldLayoutId id="2147484569" r:id="rId5"/>
    <p:sldLayoutId id="2147484570" r:id="rId6"/>
    <p:sldLayoutId id="2147484571" r:id="rId7"/>
    <p:sldLayoutId id="2147484572" r:id="rId8"/>
    <p:sldLayoutId id="2147484573" r:id="rId9"/>
    <p:sldLayoutId id="2147484574" r:id="rId10"/>
    <p:sldLayoutId id="214748457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4848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9A07782-34CD-42D7-B7D2-8A825C6B997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76" r:id="rId1"/>
    <p:sldLayoutId id="2147484577" r:id="rId2"/>
    <p:sldLayoutId id="2147484578" r:id="rId3"/>
    <p:sldLayoutId id="2147484579" r:id="rId4"/>
    <p:sldLayoutId id="2147484580" r:id="rId5"/>
    <p:sldLayoutId id="2147484581" r:id="rId6"/>
    <p:sldLayoutId id="2147484582" r:id="rId7"/>
    <p:sldLayoutId id="2147484583" r:id="rId8"/>
    <p:sldLayoutId id="2147484584" r:id="rId9"/>
    <p:sldLayoutId id="2147484585" r:id="rId10"/>
    <p:sldLayoutId id="214748458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77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6077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1168C24-7E05-44F1-AFF1-D91248F2D9E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87" r:id="rId1"/>
    <p:sldLayoutId id="2147484588" r:id="rId2"/>
    <p:sldLayoutId id="2147484589" r:id="rId3"/>
    <p:sldLayoutId id="2147484590" r:id="rId4"/>
    <p:sldLayoutId id="2147484591" r:id="rId5"/>
    <p:sldLayoutId id="2147484592" r:id="rId6"/>
    <p:sldLayoutId id="2147484593" r:id="rId7"/>
    <p:sldLayoutId id="2147484594" r:id="rId8"/>
    <p:sldLayoutId id="2147484595" r:id="rId9"/>
    <p:sldLayoutId id="2147484596" r:id="rId10"/>
    <p:sldLayoutId id="214748459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05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7305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0D8F712-DE1A-417C-BC7E-F346F77E2BE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98" r:id="rId1"/>
    <p:sldLayoutId id="2147484599" r:id="rId2"/>
    <p:sldLayoutId id="2147484600" r:id="rId3"/>
    <p:sldLayoutId id="2147484601" r:id="rId4"/>
    <p:sldLayoutId id="2147484602" r:id="rId5"/>
    <p:sldLayoutId id="2147484603" r:id="rId6"/>
    <p:sldLayoutId id="2147484604" r:id="rId7"/>
    <p:sldLayoutId id="2147484605" r:id="rId8"/>
    <p:sldLayoutId id="2147484606" r:id="rId9"/>
    <p:sldLayoutId id="2147484607" r:id="rId10"/>
    <p:sldLayoutId id="2147484608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34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8534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80D5A3D-53A6-4F65-AC7C-A63D51EBAED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09" r:id="rId1"/>
    <p:sldLayoutId id="2147484610" r:id="rId2"/>
    <p:sldLayoutId id="2147484611" r:id="rId3"/>
    <p:sldLayoutId id="2147484612" r:id="rId4"/>
    <p:sldLayoutId id="2147484613" r:id="rId5"/>
    <p:sldLayoutId id="2147484614" r:id="rId6"/>
    <p:sldLayoutId id="2147484615" r:id="rId7"/>
    <p:sldLayoutId id="2147484616" r:id="rId8"/>
    <p:sldLayoutId id="2147484617" r:id="rId9"/>
    <p:sldLayoutId id="2147484618" r:id="rId10"/>
    <p:sldLayoutId id="214748461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63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9763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4F05DE4-21D0-45DF-932C-DD8B442F45D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20" r:id="rId1"/>
    <p:sldLayoutId id="2147484621" r:id="rId2"/>
    <p:sldLayoutId id="2147484622" r:id="rId3"/>
    <p:sldLayoutId id="2147484623" r:id="rId4"/>
    <p:sldLayoutId id="2147484624" r:id="rId5"/>
    <p:sldLayoutId id="2147484625" r:id="rId6"/>
    <p:sldLayoutId id="2147484626" r:id="rId7"/>
    <p:sldLayoutId id="2147484627" r:id="rId8"/>
    <p:sldLayoutId id="2147484628" r:id="rId9"/>
    <p:sldLayoutId id="2147484629" r:id="rId10"/>
    <p:sldLayoutId id="2147484630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92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2099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040AF4A-7910-4593-B0D3-BF523D83B57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31" r:id="rId1"/>
    <p:sldLayoutId id="2147484632" r:id="rId2"/>
    <p:sldLayoutId id="2147484633" r:id="rId3"/>
    <p:sldLayoutId id="2147484634" r:id="rId4"/>
    <p:sldLayoutId id="2147484635" r:id="rId5"/>
    <p:sldLayoutId id="2147484636" r:id="rId6"/>
    <p:sldLayoutId id="2147484637" r:id="rId7"/>
    <p:sldLayoutId id="2147484638" r:id="rId8"/>
    <p:sldLayoutId id="2147484639" r:id="rId9"/>
    <p:sldLayoutId id="2147484640" r:id="rId10"/>
    <p:sldLayoutId id="214748464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21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22221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3138F76-0839-4666-8F80-EFFDEE55EDF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42" r:id="rId1"/>
    <p:sldLayoutId id="2147484643" r:id="rId2"/>
    <p:sldLayoutId id="2147484644" r:id="rId3"/>
    <p:sldLayoutId id="2147484645" r:id="rId4"/>
    <p:sldLayoutId id="2147484646" r:id="rId5"/>
    <p:sldLayoutId id="2147484647" r:id="rId6"/>
    <p:sldLayoutId id="2147484648" r:id="rId7"/>
    <p:sldLayoutId id="2147484649" r:id="rId8"/>
    <p:sldLayoutId id="2147484650" r:id="rId9"/>
    <p:sldLayoutId id="2147484651" r:id="rId10"/>
    <p:sldLayoutId id="214748465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4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2344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19C8ECE-7DB5-43F2-A857-1E54BD1C52B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53" r:id="rId1"/>
    <p:sldLayoutId id="2147484654" r:id="rId2"/>
    <p:sldLayoutId id="2147484655" r:id="rId3"/>
    <p:sldLayoutId id="2147484656" r:id="rId4"/>
    <p:sldLayoutId id="2147484657" r:id="rId5"/>
    <p:sldLayoutId id="2147484658" r:id="rId6"/>
    <p:sldLayoutId id="2147484659" r:id="rId7"/>
    <p:sldLayoutId id="2147484660" r:id="rId8"/>
    <p:sldLayoutId id="2147484661" r:id="rId9"/>
    <p:sldLayoutId id="2147484662" r:id="rId10"/>
    <p:sldLayoutId id="214748466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78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24678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2F7DDA1-C032-4AAB-B2FF-856E4BC1DDD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64" r:id="rId1"/>
    <p:sldLayoutId id="2147484665" r:id="rId2"/>
    <p:sldLayoutId id="2147484666" r:id="rId3"/>
    <p:sldLayoutId id="2147484667" r:id="rId4"/>
    <p:sldLayoutId id="2147484668" r:id="rId5"/>
    <p:sldLayoutId id="2147484669" r:id="rId6"/>
    <p:sldLayoutId id="2147484670" r:id="rId7"/>
    <p:sldLayoutId id="2147484671" r:id="rId8"/>
    <p:sldLayoutId id="2147484672" r:id="rId9"/>
    <p:sldLayoutId id="2147484673" r:id="rId10"/>
    <p:sldLayoutId id="2147484674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0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2590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48A98D7-648A-44B2-8C96-4C453B298D0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75" r:id="rId1"/>
    <p:sldLayoutId id="2147484676" r:id="rId2"/>
    <p:sldLayoutId id="2147484677" r:id="rId3"/>
    <p:sldLayoutId id="2147484678" r:id="rId4"/>
    <p:sldLayoutId id="2147484679" r:id="rId5"/>
    <p:sldLayoutId id="2147484680" r:id="rId6"/>
    <p:sldLayoutId id="2147484681" r:id="rId7"/>
    <p:sldLayoutId id="2147484682" r:id="rId8"/>
    <p:sldLayoutId id="2147484683" r:id="rId9"/>
    <p:sldLayoutId id="2147484684" r:id="rId10"/>
    <p:sldLayoutId id="214748468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36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27136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D91AA65-2C0F-4415-AA24-44C15AA45B4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86" r:id="rId1"/>
    <p:sldLayoutId id="2147484687" r:id="rId2"/>
    <p:sldLayoutId id="2147484688" r:id="rId3"/>
    <p:sldLayoutId id="2147484689" r:id="rId4"/>
    <p:sldLayoutId id="2147484690" r:id="rId5"/>
    <p:sldLayoutId id="2147484691" r:id="rId6"/>
    <p:sldLayoutId id="2147484692" r:id="rId7"/>
    <p:sldLayoutId id="2147484693" r:id="rId8"/>
    <p:sldLayoutId id="2147484694" r:id="rId9"/>
    <p:sldLayoutId id="2147484695" r:id="rId10"/>
    <p:sldLayoutId id="214748469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6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2836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B88D2D-AE5A-4998-AF1A-72168363C38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97" r:id="rId1"/>
    <p:sldLayoutId id="2147484698" r:id="rId2"/>
    <p:sldLayoutId id="2147484699" r:id="rId3"/>
    <p:sldLayoutId id="2147484700" r:id="rId4"/>
    <p:sldLayoutId id="2147484701" r:id="rId5"/>
    <p:sldLayoutId id="2147484702" r:id="rId6"/>
    <p:sldLayoutId id="2147484703" r:id="rId7"/>
    <p:sldLayoutId id="2147484704" r:id="rId8"/>
    <p:sldLayoutId id="2147484705" r:id="rId9"/>
    <p:sldLayoutId id="2147484706" r:id="rId10"/>
    <p:sldLayoutId id="214748470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593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29593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0D64FA4-1E55-4F93-9C49-AE0CBEF3A3D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708" r:id="rId1"/>
    <p:sldLayoutId id="2147484709" r:id="rId2"/>
    <p:sldLayoutId id="2147484710" r:id="rId3"/>
    <p:sldLayoutId id="2147484711" r:id="rId4"/>
    <p:sldLayoutId id="2147484712" r:id="rId5"/>
    <p:sldLayoutId id="2147484713" r:id="rId6"/>
    <p:sldLayoutId id="2147484714" r:id="rId7"/>
    <p:sldLayoutId id="2147484715" r:id="rId8"/>
    <p:sldLayoutId id="2147484716" r:id="rId9"/>
    <p:sldLayoutId id="2147484717" r:id="rId10"/>
    <p:sldLayoutId id="2147484718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2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3082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5023DBA-A737-4A9B-9432-0DF1FE2E438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719" r:id="rId1"/>
    <p:sldLayoutId id="2147484720" r:id="rId2"/>
    <p:sldLayoutId id="2147484721" r:id="rId3"/>
    <p:sldLayoutId id="2147484722" r:id="rId4"/>
    <p:sldLayoutId id="2147484723" r:id="rId5"/>
    <p:sldLayoutId id="2147484724" r:id="rId6"/>
    <p:sldLayoutId id="2147484725" r:id="rId7"/>
    <p:sldLayoutId id="2147484726" r:id="rId8"/>
    <p:sldLayoutId id="2147484727" r:id="rId9"/>
    <p:sldLayoutId id="2147484728" r:id="rId10"/>
    <p:sldLayoutId id="214748472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51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32051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9A4CC99-4E25-46B8-A5E9-6730FD498F3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730" r:id="rId1"/>
    <p:sldLayoutId id="2147484731" r:id="rId2"/>
    <p:sldLayoutId id="2147484732" r:id="rId3"/>
    <p:sldLayoutId id="2147484733" r:id="rId4"/>
    <p:sldLayoutId id="2147484734" r:id="rId5"/>
    <p:sldLayoutId id="2147484735" r:id="rId6"/>
    <p:sldLayoutId id="2147484736" r:id="rId7"/>
    <p:sldLayoutId id="2147484737" r:id="rId8"/>
    <p:sldLayoutId id="2147484738" r:id="rId9"/>
    <p:sldLayoutId id="2147484739" r:id="rId10"/>
    <p:sldLayoutId id="2147484740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280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33280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63A7BB1-89F6-4C99-9A0C-FD235706572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741" r:id="rId1"/>
    <p:sldLayoutId id="2147484742" r:id="rId2"/>
    <p:sldLayoutId id="2147484743" r:id="rId3"/>
    <p:sldLayoutId id="2147484744" r:id="rId4"/>
    <p:sldLayoutId id="2147484745" r:id="rId5"/>
    <p:sldLayoutId id="2147484746" r:id="rId6"/>
    <p:sldLayoutId id="2147484747" r:id="rId7"/>
    <p:sldLayoutId id="2147484748" r:id="rId8"/>
    <p:sldLayoutId id="2147484749" r:id="rId9"/>
    <p:sldLayoutId id="2147484750" r:id="rId10"/>
    <p:sldLayoutId id="214748475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509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34509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DF8D330-4950-44EA-8F94-755FB466A8F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752" r:id="rId1"/>
    <p:sldLayoutId id="2147484753" r:id="rId2"/>
    <p:sldLayoutId id="2147484754" r:id="rId3"/>
    <p:sldLayoutId id="2147484755" r:id="rId4"/>
    <p:sldLayoutId id="2147484756" r:id="rId5"/>
    <p:sldLayoutId id="2147484757" r:id="rId6"/>
    <p:sldLayoutId id="2147484758" r:id="rId7"/>
    <p:sldLayoutId id="2147484759" r:id="rId8"/>
    <p:sldLayoutId id="2147484760" r:id="rId9"/>
    <p:sldLayoutId id="2147484761" r:id="rId10"/>
    <p:sldLayoutId id="214748476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737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35737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8803D3C-692E-43BD-85AF-23D27A16C22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763" r:id="rId1"/>
    <p:sldLayoutId id="2147484764" r:id="rId2"/>
    <p:sldLayoutId id="2147484765" r:id="rId3"/>
    <p:sldLayoutId id="2147484766" r:id="rId4"/>
    <p:sldLayoutId id="2147484767" r:id="rId5"/>
    <p:sldLayoutId id="2147484768" r:id="rId6"/>
    <p:sldLayoutId id="2147484769" r:id="rId7"/>
    <p:sldLayoutId id="2147484770" r:id="rId8"/>
    <p:sldLayoutId id="2147484771" r:id="rId9"/>
    <p:sldLayoutId id="2147484772" r:id="rId10"/>
    <p:sldLayoutId id="214748477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966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36966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C96F9B6-63B3-4D47-8EB0-343FF3F508A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774" r:id="rId1"/>
    <p:sldLayoutId id="2147484775" r:id="rId2"/>
    <p:sldLayoutId id="2147484776" r:id="rId3"/>
    <p:sldLayoutId id="2147484777" r:id="rId4"/>
    <p:sldLayoutId id="2147484778" r:id="rId5"/>
    <p:sldLayoutId id="2147484779" r:id="rId6"/>
    <p:sldLayoutId id="2147484780" r:id="rId7"/>
    <p:sldLayoutId id="2147484781" r:id="rId8"/>
    <p:sldLayoutId id="2147484782" r:id="rId9"/>
    <p:sldLayoutId id="2147484783" r:id="rId10"/>
    <p:sldLayoutId id="2147484784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195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38195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20A819F-A664-47EB-9363-89872FBB470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785" r:id="rId1"/>
    <p:sldLayoutId id="2147484786" r:id="rId2"/>
    <p:sldLayoutId id="2147484787" r:id="rId3"/>
    <p:sldLayoutId id="2147484788" r:id="rId4"/>
    <p:sldLayoutId id="2147484789" r:id="rId5"/>
    <p:sldLayoutId id="2147484790" r:id="rId6"/>
    <p:sldLayoutId id="2147484791" r:id="rId7"/>
    <p:sldLayoutId id="2147484792" r:id="rId8"/>
    <p:sldLayoutId id="2147484793" r:id="rId9"/>
    <p:sldLayoutId id="2147484794" r:id="rId10"/>
    <p:sldLayoutId id="214748479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24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39424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4824F61-E515-43DE-8C40-6A310B165C4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796" r:id="rId1"/>
    <p:sldLayoutId id="2147484797" r:id="rId2"/>
    <p:sldLayoutId id="2147484798" r:id="rId3"/>
    <p:sldLayoutId id="2147484799" r:id="rId4"/>
    <p:sldLayoutId id="2147484800" r:id="rId5"/>
    <p:sldLayoutId id="2147484801" r:id="rId6"/>
    <p:sldLayoutId id="2147484802" r:id="rId7"/>
    <p:sldLayoutId id="2147484803" r:id="rId8"/>
    <p:sldLayoutId id="2147484804" r:id="rId9"/>
    <p:sldLayoutId id="2147484805" r:id="rId10"/>
    <p:sldLayoutId id="214748480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653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40653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BB7BB6F-6AA9-487D-853B-E6F7F35C2FA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807" r:id="rId1"/>
    <p:sldLayoutId id="2147484808" r:id="rId2"/>
    <p:sldLayoutId id="2147484809" r:id="rId3"/>
    <p:sldLayoutId id="2147484810" r:id="rId4"/>
    <p:sldLayoutId id="2147484811" r:id="rId5"/>
    <p:sldLayoutId id="2147484812" r:id="rId6"/>
    <p:sldLayoutId id="2147484813" r:id="rId7"/>
    <p:sldLayoutId id="2147484814" r:id="rId8"/>
    <p:sldLayoutId id="2147484815" r:id="rId9"/>
    <p:sldLayoutId id="2147484816" r:id="rId10"/>
    <p:sldLayoutId id="214748481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slide" Target="slide37.xml"/><Relationship Id="rId7" Type="http://schemas.openxmlformats.org/officeDocument/2006/relationships/slide" Target="slide32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0.xml"/><Relationship Id="rId6" Type="http://schemas.openxmlformats.org/officeDocument/2006/relationships/image" Target="../media/image7.jpeg"/><Relationship Id="rId5" Type="http://schemas.openxmlformats.org/officeDocument/2006/relationships/slide" Target="slide14.xml"/><Relationship Id="rId4" Type="http://schemas.openxmlformats.org/officeDocument/2006/relationships/image" Target="../media/image6.jpeg"/><Relationship Id="rId9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slide" Target="slide15.xml"/><Relationship Id="rId1" Type="http://schemas.openxmlformats.org/officeDocument/2006/relationships/slideLayout" Target="../slideLayouts/slideLayout50.xml"/><Relationship Id="rId6" Type="http://schemas.openxmlformats.org/officeDocument/2006/relationships/slide" Target="slide32.xml"/><Relationship Id="rId5" Type="http://schemas.openxmlformats.org/officeDocument/2006/relationships/image" Target="../media/image7.jpeg"/><Relationship Id="rId4" Type="http://schemas.openxmlformats.org/officeDocument/2006/relationships/slide" Target="slide13.xml"/><Relationship Id="rId9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slide" Target="slide36.xml"/><Relationship Id="rId7" Type="http://schemas.openxmlformats.org/officeDocument/2006/relationships/slide" Target="slide19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71.xml"/><Relationship Id="rId6" Type="http://schemas.openxmlformats.org/officeDocument/2006/relationships/image" Target="../media/image7.jpeg"/><Relationship Id="rId5" Type="http://schemas.openxmlformats.org/officeDocument/2006/relationships/slide" Target="slide6.xml"/><Relationship Id="rId4" Type="http://schemas.openxmlformats.org/officeDocument/2006/relationships/image" Target="../media/image6.jpeg"/><Relationship Id="rId9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slide" Target="slide36.xml"/><Relationship Id="rId7" Type="http://schemas.openxmlformats.org/officeDocument/2006/relationships/slide" Target="slide13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358.xml"/><Relationship Id="rId6" Type="http://schemas.openxmlformats.org/officeDocument/2006/relationships/image" Target="../media/image7.jpeg"/><Relationship Id="rId5" Type="http://schemas.openxmlformats.org/officeDocument/2006/relationships/slide" Target="slide6.xml"/><Relationship Id="rId4" Type="http://schemas.openxmlformats.org/officeDocument/2006/relationships/image" Target="../media/image6.jpeg"/><Relationship Id="rId9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4.png"/><Relationship Id="rId2" Type="http://schemas.openxmlformats.org/officeDocument/2006/relationships/slide" Target="slide15.xml"/><Relationship Id="rId1" Type="http://schemas.openxmlformats.org/officeDocument/2006/relationships/slideLayout" Target="../slideLayouts/slideLayout347.xml"/><Relationship Id="rId6" Type="http://schemas.openxmlformats.org/officeDocument/2006/relationships/image" Target="../media/image12.jpeg"/><Relationship Id="rId5" Type="http://schemas.openxmlformats.org/officeDocument/2006/relationships/image" Target="../media/image8.jpeg"/><Relationship Id="rId4" Type="http://schemas.openxmlformats.org/officeDocument/2006/relationships/slide" Target="slide13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slide" Target="slide5.xml"/><Relationship Id="rId7" Type="http://schemas.openxmlformats.org/officeDocument/2006/relationships/slide" Target="slide13.xm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336.xml"/><Relationship Id="rId6" Type="http://schemas.openxmlformats.org/officeDocument/2006/relationships/image" Target="../media/image7.jpeg"/><Relationship Id="rId5" Type="http://schemas.openxmlformats.org/officeDocument/2006/relationships/slide" Target="slide39.xml"/><Relationship Id="rId4" Type="http://schemas.openxmlformats.org/officeDocument/2006/relationships/image" Target="../media/image6.jpeg"/><Relationship Id="rId9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slide" Target="slide3.xml"/><Relationship Id="rId7" Type="http://schemas.openxmlformats.org/officeDocument/2006/relationships/slide" Target="slide13.xm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325.xml"/><Relationship Id="rId6" Type="http://schemas.openxmlformats.org/officeDocument/2006/relationships/image" Target="../media/image7.jpeg"/><Relationship Id="rId5" Type="http://schemas.openxmlformats.org/officeDocument/2006/relationships/slide" Target="slide5.xml"/><Relationship Id="rId4" Type="http://schemas.openxmlformats.org/officeDocument/2006/relationships/image" Target="../media/image6.jpeg"/><Relationship Id="rId9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slide" Target="slide18.xml"/><Relationship Id="rId7" Type="http://schemas.openxmlformats.org/officeDocument/2006/relationships/slide" Target="slide19.xm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81.xml"/><Relationship Id="rId6" Type="http://schemas.openxmlformats.org/officeDocument/2006/relationships/image" Target="../media/image7.jpeg"/><Relationship Id="rId5" Type="http://schemas.openxmlformats.org/officeDocument/2006/relationships/slide" Target="slide20.xml"/><Relationship Id="rId4" Type="http://schemas.openxmlformats.org/officeDocument/2006/relationships/image" Target="../media/image6.jpeg"/><Relationship Id="rId9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" Target="slide17.xml"/><Relationship Id="rId7" Type="http://schemas.openxmlformats.org/officeDocument/2006/relationships/image" Target="../media/image8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70.xml"/><Relationship Id="rId6" Type="http://schemas.openxmlformats.org/officeDocument/2006/relationships/image" Target="../media/image7.jpeg"/><Relationship Id="rId5" Type="http://schemas.openxmlformats.org/officeDocument/2006/relationships/slide" Target="slide19.xml"/><Relationship Id="rId4" Type="http://schemas.openxmlformats.org/officeDocument/2006/relationships/image" Target="../media/image6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slide" Target="slide39.xml"/><Relationship Id="rId7" Type="http://schemas.openxmlformats.org/officeDocument/2006/relationships/slide" Target="slide19.xm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93.xml"/><Relationship Id="rId6" Type="http://schemas.openxmlformats.org/officeDocument/2006/relationships/image" Target="../media/image7.jpeg"/><Relationship Id="rId5" Type="http://schemas.openxmlformats.org/officeDocument/2006/relationships/slide" Target="slide37.xml"/><Relationship Id="rId4" Type="http://schemas.openxmlformats.org/officeDocument/2006/relationships/image" Target="../media/image6.jpeg"/><Relationship Id="rId9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slide" Target="slide5.xml"/><Relationship Id="rId7" Type="http://schemas.openxmlformats.org/officeDocument/2006/relationships/slide" Target="slide32.xm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1.xml"/><Relationship Id="rId6" Type="http://schemas.openxmlformats.org/officeDocument/2006/relationships/image" Target="../media/image7.jpeg"/><Relationship Id="rId5" Type="http://schemas.openxmlformats.org/officeDocument/2006/relationships/slide" Target="slide39.xml"/><Relationship Id="rId4" Type="http://schemas.openxmlformats.org/officeDocument/2006/relationships/image" Target="../media/image6.jpeg"/><Relationship Id="rId9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slide" Target="slide2.xml"/><Relationship Id="rId7" Type="http://schemas.openxmlformats.org/officeDocument/2006/relationships/slide" Target="slide32.xm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50.xml"/><Relationship Id="rId6" Type="http://schemas.openxmlformats.org/officeDocument/2006/relationships/image" Target="../media/image7.jpeg"/><Relationship Id="rId5" Type="http://schemas.openxmlformats.org/officeDocument/2006/relationships/slide" Target="slide36.xml"/><Relationship Id="rId4" Type="http://schemas.openxmlformats.org/officeDocument/2006/relationships/image" Target="../media/image6.jpeg"/><Relationship Id="rId9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20.jpeg"/><Relationship Id="rId7" Type="http://schemas.openxmlformats.org/officeDocument/2006/relationships/image" Target="../media/image2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5.xml"/><Relationship Id="rId6" Type="http://schemas.openxmlformats.org/officeDocument/2006/relationships/slide" Target="slide1.xml"/><Relationship Id="rId5" Type="http://schemas.openxmlformats.org/officeDocument/2006/relationships/image" Target="../media/image21.jpeg"/><Relationship Id="rId4" Type="http://schemas.openxmlformats.org/officeDocument/2006/relationships/slide" Target="slide14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slide" Target="slide27.xml"/><Relationship Id="rId1" Type="http://schemas.openxmlformats.org/officeDocument/2006/relationships/slideLayout" Target="../slideLayouts/slideLayout72.xml"/><Relationship Id="rId6" Type="http://schemas.openxmlformats.org/officeDocument/2006/relationships/slide" Target="slide32.xml"/><Relationship Id="rId5" Type="http://schemas.openxmlformats.org/officeDocument/2006/relationships/image" Target="../media/image7.jpeg"/><Relationship Id="rId4" Type="http://schemas.openxmlformats.org/officeDocument/2006/relationships/slide" Target="slide23.xml"/><Relationship Id="rId9" Type="http://schemas.openxmlformats.org/officeDocument/2006/relationships/image" Target="../media/image4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24.jpeg"/><Relationship Id="rId7" Type="http://schemas.openxmlformats.org/officeDocument/2006/relationships/image" Target="../media/image2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12.xml"/><Relationship Id="rId6" Type="http://schemas.openxmlformats.org/officeDocument/2006/relationships/slide" Target="slide1.xml"/><Relationship Id="rId5" Type="http://schemas.openxmlformats.org/officeDocument/2006/relationships/image" Target="../media/image21.jpeg"/><Relationship Id="rId4" Type="http://schemas.openxmlformats.org/officeDocument/2006/relationships/slide" Target="slide4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slide" Target="slide32.xml"/><Relationship Id="rId3" Type="http://schemas.openxmlformats.org/officeDocument/2006/relationships/image" Target="../media/image25.jpe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3.xml"/><Relationship Id="rId6" Type="http://schemas.openxmlformats.org/officeDocument/2006/relationships/slide" Target="slide31.xml"/><Relationship Id="rId5" Type="http://schemas.openxmlformats.org/officeDocument/2006/relationships/image" Target="../media/image6.jpeg"/><Relationship Id="rId10" Type="http://schemas.openxmlformats.org/officeDocument/2006/relationships/image" Target="../media/image4.png"/><Relationship Id="rId4" Type="http://schemas.openxmlformats.org/officeDocument/2006/relationships/slide" Target="slide23.xml"/><Relationship Id="rId9" Type="http://schemas.openxmlformats.org/officeDocument/2006/relationships/image" Target="../media/image8.jpe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26.jpeg"/><Relationship Id="rId7" Type="http://schemas.openxmlformats.org/officeDocument/2006/relationships/image" Target="../media/image2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4.xml"/><Relationship Id="rId6" Type="http://schemas.openxmlformats.org/officeDocument/2006/relationships/slide" Target="slide1.xml"/><Relationship Id="rId5" Type="http://schemas.openxmlformats.org/officeDocument/2006/relationships/image" Target="../media/image21.jpeg"/><Relationship Id="rId4" Type="http://schemas.openxmlformats.org/officeDocument/2006/relationships/slide" Target="slide6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27.jpeg"/><Relationship Id="rId7" Type="http://schemas.openxmlformats.org/officeDocument/2006/relationships/image" Target="../media/image2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3.xml"/><Relationship Id="rId6" Type="http://schemas.openxmlformats.org/officeDocument/2006/relationships/slide" Target="slide1.xml"/><Relationship Id="rId5" Type="http://schemas.openxmlformats.org/officeDocument/2006/relationships/image" Target="../media/image21.jpeg"/><Relationship Id="rId4" Type="http://schemas.openxmlformats.org/officeDocument/2006/relationships/slide" Target="slide5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28.jpeg"/><Relationship Id="rId7" Type="http://schemas.openxmlformats.org/officeDocument/2006/relationships/image" Target="../media/image2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01.xml"/><Relationship Id="rId6" Type="http://schemas.openxmlformats.org/officeDocument/2006/relationships/slide" Target="slide1.xml"/><Relationship Id="rId5" Type="http://schemas.openxmlformats.org/officeDocument/2006/relationships/image" Target="../media/image21.jpeg"/><Relationship Id="rId4" Type="http://schemas.openxmlformats.org/officeDocument/2006/relationships/slide" Target="slide3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29.jpeg"/><Relationship Id="rId7" Type="http://schemas.openxmlformats.org/officeDocument/2006/relationships/image" Target="../media/image2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0.xml"/><Relationship Id="rId6" Type="http://schemas.openxmlformats.org/officeDocument/2006/relationships/slide" Target="slide1.xml"/><Relationship Id="rId5" Type="http://schemas.openxmlformats.org/officeDocument/2006/relationships/image" Target="../media/image21.jpeg"/><Relationship Id="rId4" Type="http://schemas.openxmlformats.org/officeDocument/2006/relationships/slide" Target="slide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30.jpeg"/><Relationship Id="rId7" Type="http://schemas.openxmlformats.org/officeDocument/2006/relationships/image" Target="../media/image2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45.xml"/><Relationship Id="rId6" Type="http://schemas.openxmlformats.org/officeDocument/2006/relationships/slide" Target="slide1.xml"/><Relationship Id="rId5" Type="http://schemas.openxmlformats.org/officeDocument/2006/relationships/image" Target="../media/image21.jpeg"/><Relationship Id="rId4" Type="http://schemas.openxmlformats.org/officeDocument/2006/relationships/slide" Target="slide7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eg"/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slide" Target="slide21.xml"/><Relationship Id="rId1" Type="http://schemas.openxmlformats.org/officeDocument/2006/relationships/slideLayout" Target="../slideLayouts/slideLayout303.xml"/><Relationship Id="rId6" Type="http://schemas.openxmlformats.org/officeDocument/2006/relationships/slide" Target="slide19.xml"/><Relationship Id="rId5" Type="http://schemas.openxmlformats.org/officeDocument/2006/relationships/image" Target="../media/image7.jpeg"/><Relationship Id="rId4" Type="http://schemas.openxmlformats.org/officeDocument/2006/relationships/slide" Target="slide17.xml"/><Relationship Id="rId9" Type="http://schemas.openxmlformats.org/officeDocument/2006/relationships/image" Target="../media/image4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slide" Target="slide10.xml"/><Relationship Id="rId7" Type="http://schemas.openxmlformats.org/officeDocument/2006/relationships/slide" Target="slide19.xml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15.xml"/><Relationship Id="rId6" Type="http://schemas.openxmlformats.org/officeDocument/2006/relationships/image" Target="../media/image7.jpeg"/><Relationship Id="rId5" Type="http://schemas.openxmlformats.org/officeDocument/2006/relationships/slide" Target="slide13.xml"/><Relationship Id="rId4" Type="http://schemas.openxmlformats.org/officeDocument/2006/relationships/image" Target="../media/image6.jpeg"/><Relationship Id="rId9" Type="http://schemas.openxmlformats.org/officeDocument/2006/relationships/image" Target="../media/image4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slide" Target="slide37.xml"/><Relationship Id="rId7" Type="http://schemas.openxmlformats.org/officeDocument/2006/relationships/slide" Target="slide19.xml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26.xml"/><Relationship Id="rId6" Type="http://schemas.openxmlformats.org/officeDocument/2006/relationships/image" Target="../media/image7.jpeg"/><Relationship Id="rId5" Type="http://schemas.openxmlformats.org/officeDocument/2006/relationships/slide" Target="slide15.xml"/><Relationship Id="rId4" Type="http://schemas.openxmlformats.org/officeDocument/2006/relationships/image" Target="../media/image6.jpeg"/><Relationship Id="rId9" Type="http://schemas.openxmlformats.org/officeDocument/2006/relationships/image" Target="../media/image4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slide" Target="slide16.xml"/><Relationship Id="rId7" Type="http://schemas.openxmlformats.org/officeDocument/2006/relationships/slide" Target="slide19.xml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92.xml"/><Relationship Id="rId6" Type="http://schemas.openxmlformats.org/officeDocument/2006/relationships/image" Target="../media/image7.jpeg"/><Relationship Id="rId5" Type="http://schemas.openxmlformats.org/officeDocument/2006/relationships/slide" Target="slide22.xml"/><Relationship Id="rId4" Type="http://schemas.openxmlformats.org/officeDocument/2006/relationships/image" Target="../media/image6.jpeg"/><Relationship Id="rId9" Type="http://schemas.openxmlformats.org/officeDocument/2006/relationships/image" Target="../media/image4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slide" Target="slide20.xml"/><Relationship Id="rId7" Type="http://schemas.openxmlformats.org/officeDocument/2006/relationships/slide" Target="slide19.xml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59.xml"/><Relationship Id="rId6" Type="http://schemas.openxmlformats.org/officeDocument/2006/relationships/image" Target="../media/image7.jpeg"/><Relationship Id="rId5" Type="http://schemas.openxmlformats.org/officeDocument/2006/relationships/slide" Target="slide17.xml"/><Relationship Id="rId4" Type="http://schemas.openxmlformats.org/officeDocument/2006/relationships/image" Target="../media/image6.jpeg"/><Relationship Id="rId9" Type="http://schemas.openxmlformats.org/officeDocument/2006/relationships/image" Target="../media/image4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slide" Target="slide13.xml"/><Relationship Id="rId7" Type="http://schemas.openxmlformats.org/officeDocument/2006/relationships/slide" Target="slide19.xml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48.xml"/><Relationship Id="rId6" Type="http://schemas.openxmlformats.org/officeDocument/2006/relationships/image" Target="../media/image7.jpeg"/><Relationship Id="rId5" Type="http://schemas.openxmlformats.org/officeDocument/2006/relationships/slide" Target="slide14.xml"/><Relationship Id="rId4" Type="http://schemas.openxmlformats.org/officeDocument/2006/relationships/image" Target="../media/image6.jpeg"/><Relationship Id="rId9" Type="http://schemas.openxmlformats.org/officeDocument/2006/relationships/image" Target="../media/image4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slide" Target="slide14.xml"/><Relationship Id="rId7" Type="http://schemas.openxmlformats.org/officeDocument/2006/relationships/slide" Target="slide19.xml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37.xml"/><Relationship Id="rId6" Type="http://schemas.openxmlformats.org/officeDocument/2006/relationships/image" Target="../media/image7.jpeg"/><Relationship Id="rId5" Type="http://schemas.openxmlformats.org/officeDocument/2006/relationships/slide" Target="slide16.xml"/><Relationship Id="rId4" Type="http://schemas.openxmlformats.org/officeDocument/2006/relationships/image" Target="../media/image6.jpeg"/><Relationship Id="rId9" Type="http://schemas.openxmlformats.org/officeDocument/2006/relationships/image" Target="../media/image4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slide" Target="slide38.xml"/><Relationship Id="rId7" Type="http://schemas.openxmlformats.org/officeDocument/2006/relationships/slide" Target="slide19.xml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04.xml"/><Relationship Id="rId6" Type="http://schemas.openxmlformats.org/officeDocument/2006/relationships/image" Target="../media/image7.jpeg"/><Relationship Id="rId5" Type="http://schemas.openxmlformats.org/officeDocument/2006/relationships/slide" Target="slide10.xml"/><Relationship Id="rId4" Type="http://schemas.openxmlformats.org/officeDocument/2006/relationships/image" Target="../media/image6.jpeg"/><Relationship Id="rId9" Type="http://schemas.openxmlformats.org/officeDocument/2006/relationships/image" Target="../media/image4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slide" Target="slide5.xml"/><Relationship Id="rId7" Type="http://schemas.openxmlformats.org/officeDocument/2006/relationships/slide" Target="slide19.xml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82.xml"/><Relationship Id="rId6" Type="http://schemas.openxmlformats.org/officeDocument/2006/relationships/image" Target="../media/image7.jpeg"/><Relationship Id="rId5" Type="http://schemas.openxmlformats.org/officeDocument/2006/relationships/slide" Target="slide39.xml"/><Relationship Id="rId4" Type="http://schemas.openxmlformats.org/officeDocument/2006/relationships/image" Target="../media/image6.jpeg"/><Relationship Id="rId9" Type="http://schemas.openxmlformats.org/officeDocument/2006/relationships/image" Target="../media/image4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40.jpeg"/><Relationship Id="rId7" Type="http://schemas.openxmlformats.org/officeDocument/2006/relationships/image" Target="../media/image2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56.xml"/><Relationship Id="rId6" Type="http://schemas.openxmlformats.org/officeDocument/2006/relationships/slide" Target="slide1.xml"/><Relationship Id="rId5" Type="http://schemas.openxmlformats.org/officeDocument/2006/relationships/image" Target="../media/image21.jpeg"/><Relationship Id="rId4" Type="http://schemas.openxmlformats.org/officeDocument/2006/relationships/slide" Target="slide19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" Target="slide25.xml"/><Relationship Id="rId7" Type="http://schemas.openxmlformats.org/officeDocument/2006/relationships/image" Target="../media/image4.pn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314.xml"/><Relationship Id="rId6" Type="http://schemas.openxmlformats.org/officeDocument/2006/relationships/image" Target="../media/image8.jpeg"/><Relationship Id="rId5" Type="http://schemas.openxmlformats.org/officeDocument/2006/relationships/slide" Target="slide19.xml"/><Relationship Id="rId4" Type="http://schemas.openxmlformats.org/officeDocument/2006/relationships/image" Target="../media/image6.jpe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43.jpeg"/><Relationship Id="rId7" Type="http://schemas.openxmlformats.org/officeDocument/2006/relationships/image" Target="../media/image22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365.xml"/><Relationship Id="rId6" Type="http://schemas.openxmlformats.org/officeDocument/2006/relationships/slide" Target="slide1.xml"/><Relationship Id="rId5" Type="http://schemas.openxmlformats.org/officeDocument/2006/relationships/image" Target="../media/image21.jpeg"/><Relationship Id="rId4" Type="http://schemas.openxmlformats.org/officeDocument/2006/relationships/slide" Target="slide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slide" Target="slide3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22.jpeg"/><Relationship Id="rId4" Type="http://schemas.openxmlformats.org/officeDocument/2006/relationships/slide" Target="slide3.xm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slide" Target="slide1.xml"/><Relationship Id="rId3" Type="http://schemas.openxmlformats.org/officeDocument/2006/relationships/image" Target="../media/image47.jpeg"/><Relationship Id="rId7" Type="http://schemas.openxmlformats.org/officeDocument/2006/relationships/image" Target="../media/image7.jpe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9.xml"/><Relationship Id="rId6" Type="http://schemas.openxmlformats.org/officeDocument/2006/relationships/slide" Target="slide21.xml"/><Relationship Id="rId5" Type="http://schemas.openxmlformats.org/officeDocument/2006/relationships/image" Target="../media/image6.jpeg"/><Relationship Id="rId10" Type="http://schemas.openxmlformats.org/officeDocument/2006/relationships/image" Target="../media/image4.png"/><Relationship Id="rId4" Type="http://schemas.openxmlformats.org/officeDocument/2006/relationships/slide" Target="slide19.xml"/><Relationship Id="rId9" Type="http://schemas.openxmlformats.org/officeDocument/2006/relationships/image" Target="../media/image8.jpe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48.jpeg"/><Relationship Id="rId7" Type="http://schemas.openxmlformats.org/officeDocument/2006/relationships/image" Target="../media/image8.jpe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18.xml"/><Relationship Id="rId6" Type="http://schemas.openxmlformats.org/officeDocument/2006/relationships/slide" Target="slide1.xml"/><Relationship Id="rId5" Type="http://schemas.openxmlformats.org/officeDocument/2006/relationships/image" Target="../media/image7.jpeg"/><Relationship Id="rId4" Type="http://schemas.openxmlformats.org/officeDocument/2006/relationships/slide" Target="slide18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41" name="Nadpis 1"/>
          <p:cNvSpPr>
            <a:spLocks noGrp="1"/>
          </p:cNvSpPr>
          <p:nvPr>
            <p:ph type="ctrTitle"/>
          </p:nvPr>
        </p:nvSpPr>
        <p:spPr>
          <a:xfrm>
            <a:off x="684213" y="1412875"/>
            <a:ext cx="7772400" cy="1470025"/>
          </a:xfrm>
        </p:spPr>
        <p:txBody>
          <a:bodyPr/>
          <a:lstStyle/>
          <a:p>
            <a:r>
              <a:rPr lang="cs-CZ" sz="2000" smtClean="0">
                <a:latin typeface="Arial" charset="0"/>
                <a:cs typeface="Arial" charset="0"/>
              </a:rPr>
              <a:t>50.léta</a:t>
            </a:r>
            <a:br>
              <a:rPr lang="cs-CZ" sz="2000" smtClean="0">
                <a:latin typeface="Arial" charset="0"/>
                <a:cs typeface="Arial" charset="0"/>
              </a:rPr>
            </a:br>
            <a:r>
              <a:rPr lang="cs-CZ" sz="2000" smtClean="0">
                <a:latin typeface="Arial" charset="0"/>
                <a:cs typeface="Arial" charset="0"/>
              </a:rPr>
              <a:t>Občanská výchova</a:t>
            </a:r>
            <a:br>
              <a:rPr lang="cs-CZ" sz="2000" smtClean="0">
                <a:latin typeface="Arial" charset="0"/>
                <a:cs typeface="Arial" charset="0"/>
              </a:rPr>
            </a:br>
            <a:r>
              <a:rPr lang="cs-CZ" sz="2000" smtClean="0">
                <a:latin typeface="Arial" charset="0"/>
                <a:cs typeface="Arial" charset="0"/>
              </a:rPr>
              <a:t>30. sada</a:t>
            </a:r>
            <a:br>
              <a:rPr lang="cs-CZ" sz="2000" smtClean="0">
                <a:latin typeface="Arial" charset="0"/>
                <a:cs typeface="Arial" charset="0"/>
              </a:rPr>
            </a:br>
            <a:r>
              <a:rPr lang="cs-CZ" sz="2000" smtClean="0">
                <a:latin typeface="Arial" charset="0"/>
                <a:cs typeface="Arial" charset="0"/>
              </a:rPr>
              <a:t>VY_32_INOVACE_589</a:t>
            </a:r>
            <a:endParaRPr lang="cs-CZ" smtClean="0"/>
          </a:p>
        </p:txBody>
      </p:sp>
      <p:graphicFrame>
        <p:nvGraphicFramePr>
          <p:cNvPr id="419872" name="Group 32"/>
          <p:cNvGraphicFramePr>
            <a:graphicFrameLocks noGrp="1"/>
          </p:cNvGraphicFramePr>
          <p:nvPr/>
        </p:nvGraphicFramePr>
        <p:xfrm>
          <a:off x="1547813" y="3933825"/>
          <a:ext cx="6115050" cy="1828800"/>
        </p:xfrm>
        <a:graphic>
          <a:graphicData uri="http://schemas.openxmlformats.org/drawingml/2006/table">
            <a:tbl>
              <a:tblPr/>
              <a:tblGrid>
                <a:gridCol w="1438275"/>
                <a:gridCol w="4676775"/>
              </a:tblGrid>
              <a:tr h="1111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285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 k projektu Příběhy bezpráví.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285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DUM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Očekávané výstupy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285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se stručně seznámí s událostmi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50. let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 Československu, následuje film  Postavení mimo hru.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Pro koho je materiál určen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285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6. – 9.ročník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285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Mgr. Věra Dvořáčková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vzniku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285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Listopad 2013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Vzdělávací oblast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285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Člověk a jeho svět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419868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19338" y="260350"/>
            <a:ext cx="46386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9869" name="Obdélník 4"/>
          <p:cNvSpPr>
            <a:spLocks noChangeArrowheads="1"/>
          </p:cNvSpPr>
          <p:nvPr/>
        </p:nvSpPr>
        <p:spPr bwMode="auto">
          <a:xfrm>
            <a:off x="1835150" y="3105150"/>
            <a:ext cx="5022850" cy="247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000">
                <a:cs typeface="Times New Roman" pitchFamily="18" charset="0"/>
              </a:rPr>
              <a:t>Autorem materiálu a všech jeho částí, není-li uvedeno jinak, je Věra Dvořáčková</a:t>
            </a:r>
            <a:endParaRPr lang="cs-CZ" sz="10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9871" name="Text Box 31"/>
          <p:cNvSpPr txBox="1">
            <a:spLocks noChangeArrowheads="1"/>
          </p:cNvSpPr>
          <p:nvPr/>
        </p:nvSpPr>
        <p:spPr bwMode="auto">
          <a:xfrm>
            <a:off x="2916238" y="1052513"/>
            <a:ext cx="302418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/>
              <a:t>INVESTICE DO ROZVOJE VZDĚLÁVÁNÍ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0050" y="1628775"/>
            <a:ext cx="8229600" cy="452596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8.5.1945 konec 2.světové války v Evropě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2.9.1945 konec 2.světové války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1946 poslední demokratické volby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v Československu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25.2.1948 komunistický převrat</a:t>
            </a:r>
            <a:endParaRPr lang="cs-CZ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Znárodňování a kolektivizace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1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1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Autorem </a:t>
            </a:r>
            <a:r>
              <a:rPr lang="cs-CZ" sz="1000" dirty="0">
                <a:latin typeface="Arial" panose="020B0604020202020204" pitchFamily="34" charset="0"/>
                <a:cs typeface="Arial" panose="020B0604020202020204" pitchFamily="34" charset="0"/>
              </a:rPr>
              <a:t>materiálu a všech jeho částí, není-li uvedeno jinak, je Věra Dvořáčková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/>
          </a:p>
        </p:txBody>
      </p:sp>
      <p:pic>
        <p:nvPicPr>
          <p:cNvPr id="42086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188913"/>
            <a:ext cx="46386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20869" name="Text Box 5"/>
          <p:cNvSpPr txBox="1">
            <a:spLocks noChangeArrowheads="1"/>
          </p:cNvSpPr>
          <p:nvPr/>
        </p:nvSpPr>
        <p:spPr bwMode="auto">
          <a:xfrm>
            <a:off x="2916238" y="1052513"/>
            <a:ext cx="302418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/>
              <a:t>INVESTICE DO ROZVOJE VZDĚLÁVÁNÍ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1889" name="Text Box 7"/>
          <p:cNvSpPr txBox="1">
            <a:spLocks noChangeArrowheads="1"/>
          </p:cNvSpPr>
          <p:nvPr/>
        </p:nvSpPr>
        <p:spPr bwMode="auto">
          <a:xfrm>
            <a:off x="971550" y="6165850"/>
            <a:ext cx="72009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Edvard Beneš</a:t>
            </a:r>
          </a:p>
        </p:txBody>
      </p:sp>
      <p:sp>
        <p:nvSpPr>
          <p:cNvPr id="421890" name="Rectangle 2" hidden="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421891" name="Rectangle 3" descr="Edvard Beneš"/>
          <p:cNvSpPr>
            <a:spLocks noGrp="1" noChangeAspect="1" noChangeArrowheads="1"/>
          </p:cNvSpPr>
          <p:nvPr isPhoto="1"/>
        </p:nvSpPr>
        <p:spPr bwMode="auto">
          <a:xfrm>
            <a:off x="3348038" y="1755775"/>
            <a:ext cx="3168650" cy="4049713"/>
          </a:xfrm>
          <a:prstGeom prst="rect">
            <a:avLst/>
          </a:prstGeom>
          <a:blipFill dpi="0" rotWithShape="1">
            <a:blip r:embed="rId2" cstate="print"/>
            <a:srcRect/>
            <a:stretch>
              <a:fillRect/>
            </a:stretch>
          </a:blip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pic>
        <p:nvPicPr>
          <p:cNvPr id="421892" name="Picture 4" descr="ss_back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37500" y="6172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1893" name="Picture 5" descr="ss_next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318500" y="6172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1894" name="Picture 6" descr="ss_close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318500" y="457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1895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411413" y="809625"/>
            <a:ext cx="46386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21897" name="Text Box 9"/>
          <p:cNvSpPr txBox="1">
            <a:spLocks noChangeArrowheads="1"/>
          </p:cNvSpPr>
          <p:nvPr/>
        </p:nvSpPr>
        <p:spPr bwMode="auto">
          <a:xfrm>
            <a:off x="2987675" y="1484313"/>
            <a:ext cx="3024188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/>
              <a:t>INVESTICE DO ROZVOJE VZDĚLÁVÁNÍ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2913" name="Text Box 7"/>
          <p:cNvSpPr txBox="1">
            <a:spLocks noChangeArrowheads="1"/>
          </p:cNvSpPr>
          <p:nvPr/>
        </p:nvSpPr>
        <p:spPr bwMode="auto">
          <a:xfrm>
            <a:off x="971550" y="6165850"/>
            <a:ext cx="72009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Gottwald na Staroměstském náměstí</a:t>
            </a:r>
          </a:p>
        </p:txBody>
      </p:sp>
      <p:sp>
        <p:nvSpPr>
          <p:cNvPr id="422914" name="Rectangle 2" hidden="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pic>
        <p:nvPicPr>
          <p:cNvPr id="422915" name="Picture 4" descr="ss_back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37500" y="6172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2916" name="Picture 5" descr="ss_next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318500" y="6172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2917" name="Picture 6" descr="ss_close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318500" y="457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2918" name="Picture 8" descr="Gottwald na Staroměst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059113" y="1752600"/>
            <a:ext cx="3827462" cy="405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2919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484438" y="809625"/>
            <a:ext cx="46386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22921" name="Text Box 9"/>
          <p:cNvSpPr txBox="1">
            <a:spLocks noChangeArrowheads="1"/>
          </p:cNvSpPr>
          <p:nvPr/>
        </p:nvSpPr>
        <p:spPr bwMode="auto">
          <a:xfrm>
            <a:off x="2916238" y="1484313"/>
            <a:ext cx="302418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/>
              <a:t>INVESTICE DO ROZVOJE VZDĚLÁVÁNÍ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3937" name="Text Box 7"/>
          <p:cNvSpPr txBox="1">
            <a:spLocks noChangeArrowheads="1"/>
          </p:cNvSpPr>
          <p:nvPr/>
        </p:nvSpPr>
        <p:spPr bwMode="auto">
          <a:xfrm>
            <a:off x="971550" y="6165850"/>
            <a:ext cx="72009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Dožínky, 1952 (Národní zemědělské muzeum Praha)</a:t>
            </a:r>
          </a:p>
        </p:txBody>
      </p:sp>
      <p:sp>
        <p:nvSpPr>
          <p:cNvPr id="423938" name="Rectangle 2" hidden="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423939" name="Rectangle 3" descr="1952 Dožínky"/>
          <p:cNvSpPr>
            <a:spLocks noGrp="1" noChangeAspect="1" noChangeArrowheads="1"/>
          </p:cNvSpPr>
          <p:nvPr isPhoto="1"/>
        </p:nvSpPr>
        <p:spPr bwMode="auto">
          <a:xfrm>
            <a:off x="1901825" y="1773238"/>
            <a:ext cx="5473700" cy="3889375"/>
          </a:xfrm>
          <a:prstGeom prst="rect">
            <a:avLst/>
          </a:prstGeom>
          <a:blipFill dpi="0" rotWithShape="1">
            <a:blip r:embed="rId2" cstate="print"/>
            <a:srcRect/>
            <a:stretch>
              <a:fillRect/>
            </a:stretch>
          </a:blip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pic>
        <p:nvPicPr>
          <p:cNvPr id="423940" name="Picture 4" descr="ss_back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37500" y="6172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3941" name="Picture 5" descr="ss_next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318500" y="6172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3942" name="Picture 6" descr="ss_close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318500" y="457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3943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319338" y="835025"/>
            <a:ext cx="46386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23945" name="Text Box 9"/>
          <p:cNvSpPr txBox="1">
            <a:spLocks noChangeArrowheads="1"/>
          </p:cNvSpPr>
          <p:nvPr/>
        </p:nvSpPr>
        <p:spPr bwMode="auto">
          <a:xfrm>
            <a:off x="2843213" y="1484313"/>
            <a:ext cx="302418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/>
              <a:t>INVESTICE DO ROZVOJE VZDĚLÁVÁNÍ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4961" name="Text Box 7"/>
          <p:cNvSpPr txBox="1">
            <a:spLocks noChangeArrowheads="1"/>
          </p:cNvSpPr>
          <p:nvPr/>
        </p:nvSpPr>
        <p:spPr bwMode="auto">
          <a:xfrm>
            <a:off x="971550" y="6165850"/>
            <a:ext cx="72009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altLang="cs-CZ">
                <a:solidFill>
                  <a:srgbClr val="000000"/>
                </a:solidFill>
              </a:rPr>
              <a:t>Dobový plakát – JZD (Národní zemědělské muzeum Praha)</a:t>
            </a:r>
          </a:p>
        </p:txBody>
      </p:sp>
      <p:sp>
        <p:nvSpPr>
          <p:cNvPr id="424962" name="Rectangle 2" hidden="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424963" name="Rectangle 3" descr="Dobový plakát - JZD (Nár"/>
          <p:cNvSpPr>
            <a:spLocks noGrp="1" noChangeAspect="1" noChangeArrowheads="1"/>
          </p:cNvSpPr>
          <p:nvPr isPhoto="1"/>
        </p:nvSpPr>
        <p:spPr bwMode="auto">
          <a:xfrm>
            <a:off x="1727200" y="1557338"/>
            <a:ext cx="5689600" cy="4110037"/>
          </a:xfrm>
          <a:prstGeom prst="rect">
            <a:avLst/>
          </a:prstGeom>
          <a:blipFill dpi="0" rotWithShape="1">
            <a:blip r:embed="rId2" cstate="print"/>
            <a:srcRect/>
            <a:stretch>
              <a:fillRect/>
            </a:stretch>
          </a:blip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pic>
        <p:nvPicPr>
          <p:cNvPr id="424964" name="Picture 4" descr="ss_back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37500" y="6172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4965" name="Picture 5" descr="ss_next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318500" y="6172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4966" name="Picture 6" descr="ss_close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318500" y="457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4967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252663" y="696913"/>
            <a:ext cx="46386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24969" name="Text Box 9"/>
          <p:cNvSpPr txBox="1">
            <a:spLocks noChangeArrowheads="1"/>
          </p:cNvSpPr>
          <p:nvPr/>
        </p:nvSpPr>
        <p:spPr bwMode="auto">
          <a:xfrm>
            <a:off x="2771775" y="1341438"/>
            <a:ext cx="3024188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/>
              <a:t>INVESTICE DO ROZVOJE VZDĚLÁVÁNÍ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5985" name="Text Box 6"/>
          <p:cNvSpPr txBox="1">
            <a:spLocks noChangeArrowheads="1"/>
          </p:cNvSpPr>
          <p:nvPr/>
        </p:nvSpPr>
        <p:spPr bwMode="auto">
          <a:xfrm>
            <a:off x="971550" y="6092825"/>
            <a:ext cx="72009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altLang="cs-CZ">
                <a:solidFill>
                  <a:srgbClr val="000000"/>
                </a:solidFill>
              </a:rPr>
              <a:t>Propagandistick</a:t>
            </a:r>
            <a:r>
              <a:rPr lang="cs-CZ" altLang="cs-CZ">
                <a:solidFill>
                  <a:srgbClr val="000000"/>
                </a:solidFill>
              </a:rPr>
              <a:t>é završení etapy </a:t>
            </a:r>
          </a:p>
          <a:p>
            <a:pPr algn="ctr"/>
            <a:r>
              <a:rPr lang="cs-CZ" altLang="cs-CZ">
                <a:solidFill>
                  <a:srgbClr val="000000"/>
                </a:solidFill>
              </a:rPr>
              <a:t>„Výstavba socialismu“ v ČSR, 1960</a:t>
            </a:r>
          </a:p>
        </p:txBody>
      </p:sp>
      <p:sp>
        <p:nvSpPr>
          <p:cNvPr id="425986" name="Rectangle 2" hidden="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pic>
        <p:nvPicPr>
          <p:cNvPr id="425987" name="Picture 4" descr="ss_back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37500" y="6172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5988" name="Picture 5" descr="ss_close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318500" y="457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5989" name="Picture 7" descr="Výstavba socialismu, 1960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43075" y="1797050"/>
            <a:ext cx="5400675" cy="393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5990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124075" y="809625"/>
            <a:ext cx="46386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25992" name="Text Box 8"/>
          <p:cNvSpPr txBox="1">
            <a:spLocks noChangeArrowheads="1"/>
          </p:cNvSpPr>
          <p:nvPr/>
        </p:nvSpPr>
        <p:spPr bwMode="auto">
          <a:xfrm>
            <a:off x="2700338" y="1412875"/>
            <a:ext cx="3024187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/>
              <a:t>INVESTICE DO ROZVOJE VZDĚLÁVÁNÍ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7009" name="Text Box 7"/>
          <p:cNvSpPr txBox="1">
            <a:spLocks noChangeArrowheads="1"/>
          </p:cNvSpPr>
          <p:nvPr/>
        </p:nvSpPr>
        <p:spPr bwMode="auto">
          <a:xfrm>
            <a:off x="971550" y="6092825"/>
            <a:ext cx="72009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Dobový plakát – mechanizace venkova </a:t>
            </a:r>
          </a:p>
          <a:p>
            <a:pPr algn="ctr"/>
            <a:r>
              <a:rPr lang="cs-CZ" altLang="cs-CZ">
                <a:solidFill>
                  <a:srgbClr val="000000"/>
                </a:solidFill>
              </a:rPr>
              <a:t>(Národní zemědělské muzeum Praha)</a:t>
            </a:r>
          </a:p>
        </p:txBody>
      </p:sp>
      <p:sp>
        <p:nvSpPr>
          <p:cNvPr id="427010" name="Rectangle 2" hidden="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427011" name="Rectangle 3" descr="Dobový plakát - mechanizace venkova (Nár"/>
          <p:cNvSpPr>
            <a:spLocks noGrp="1" noChangeAspect="1" noChangeArrowheads="1"/>
          </p:cNvSpPr>
          <p:nvPr isPhoto="1"/>
        </p:nvSpPr>
        <p:spPr bwMode="auto">
          <a:xfrm>
            <a:off x="1671638" y="1916113"/>
            <a:ext cx="5256212" cy="3754437"/>
          </a:xfrm>
          <a:prstGeom prst="rect">
            <a:avLst/>
          </a:prstGeom>
          <a:blipFill dpi="0" rotWithShape="1">
            <a:blip r:embed="rId2" cstate="print"/>
            <a:srcRect/>
            <a:stretch>
              <a:fillRect/>
            </a:stretch>
          </a:blip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pic>
        <p:nvPicPr>
          <p:cNvPr id="427012" name="Picture 4" descr="ss_back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37500" y="6172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7013" name="Picture 5" descr="ss_next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318500" y="6172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7014" name="Picture 6" descr="ss_close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318500" y="457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7015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979613" y="981075"/>
            <a:ext cx="46386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27017" name="Text Box 9"/>
          <p:cNvSpPr txBox="1">
            <a:spLocks noChangeArrowheads="1"/>
          </p:cNvSpPr>
          <p:nvPr/>
        </p:nvSpPr>
        <p:spPr bwMode="auto">
          <a:xfrm>
            <a:off x="2700338" y="1628775"/>
            <a:ext cx="3024187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/>
              <a:t>INVESTICE DO ROZVOJE VZDĚLÁVÁNÍ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8033" name="Text Box 7"/>
          <p:cNvSpPr txBox="1">
            <a:spLocks noChangeArrowheads="1"/>
          </p:cNvSpPr>
          <p:nvPr/>
        </p:nvSpPr>
        <p:spPr bwMode="auto">
          <a:xfrm>
            <a:off x="971550" y="6165850"/>
            <a:ext cx="72009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altLang="cs-CZ">
                <a:solidFill>
                  <a:srgbClr val="000000"/>
                </a:solidFill>
              </a:rPr>
              <a:t>Agitační plakát proti americké hrozbě</a:t>
            </a:r>
          </a:p>
        </p:txBody>
      </p:sp>
      <p:sp>
        <p:nvSpPr>
          <p:cNvPr id="428034" name="Rectangle 2" hidden="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428035" name="Rectangle 3" descr="Agitační plakát proti americké hrozbě"/>
          <p:cNvSpPr>
            <a:spLocks noGrp="1" noChangeAspect="1" noChangeArrowheads="1"/>
          </p:cNvSpPr>
          <p:nvPr isPhoto="1"/>
        </p:nvSpPr>
        <p:spPr bwMode="auto">
          <a:xfrm>
            <a:off x="1619250" y="1838325"/>
            <a:ext cx="5761038" cy="3930650"/>
          </a:xfrm>
          <a:prstGeom prst="rect">
            <a:avLst/>
          </a:prstGeom>
          <a:blipFill dpi="0" rotWithShape="1">
            <a:blip r:embed="rId2" cstate="print"/>
            <a:srcRect/>
            <a:stretch>
              <a:fillRect/>
            </a:stretch>
          </a:blip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pic>
        <p:nvPicPr>
          <p:cNvPr id="428036" name="Picture 4" descr="ss_back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37500" y="6172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8037" name="Picture 5" descr="ss_next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318500" y="6172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8038" name="Picture 6" descr="ss_close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318500" y="457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8039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979613" y="809625"/>
            <a:ext cx="46386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28041" name="Text Box 9"/>
          <p:cNvSpPr txBox="1">
            <a:spLocks noChangeArrowheads="1"/>
          </p:cNvSpPr>
          <p:nvPr/>
        </p:nvSpPr>
        <p:spPr bwMode="auto">
          <a:xfrm>
            <a:off x="2700338" y="1484313"/>
            <a:ext cx="302418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/>
              <a:t>INVESTICE DO ROZVOJE VZDĚLÁVÁNÍ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9057" name="Text Box 7"/>
          <p:cNvSpPr txBox="1">
            <a:spLocks noChangeArrowheads="1"/>
          </p:cNvSpPr>
          <p:nvPr/>
        </p:nvSpPr>
        <p:spPr bwMode="auto">
          <a:xfrm>
            <a:off x="971550" y="6165850"/>
            <a:ext cx="72009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Politická agitka (Muzeum Komenského v Přerově)</a:t>
            </a:r>
          </a:p>
        </p:txBody>
      </p:sp>
      <p:sp>
        <p:nvSpPr>
          <p:cNvPr id="429058" name="Rectangle 2" hidden="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429059" name="Rectangle 3" descr="Politická agitka (Muzeum Komenského v Přerově)"/>
          <p:cNvSpPr>
            <a:spLocks noGrp="1" noChangeAspect="1" noChangeArrowheads="1"/>
          </p:cNvSpPr>
          <p:nvPr isPhoto="1"/>
        </p:nvSpPr>
        <p:spPr bwMode="auto">
          <a:xfrm>
            <a:off x="1562100" y="1773238"/>
            <a:ext cx="5616575" cy="3851275"/>
          </a:xfrm>
          <a:prstGeom prst="rect">
            <a:avLst/>
          </a:prstGeom>
          <a:blipFill dpi="0" rotWithShape="1">
            <a:blip r:embed="rId2" cstate="print"/>
            <a:srcRect/>
            <a:stretch>
              <a:fillRect/>
            </a:stretch>
          </a:blip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pic>
        <p:nvPicPr>
          <p:cNvPr id="429060" name="Picture 4" descr="ss_back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37500" y="6172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9061" name="Picture 5" descr="ss_next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318500" y="6172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9062" name="Picture 6" descr="ss_close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318500" y="457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9063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051050" y="839788"/>
            <a:ext cx="46386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29065" name="Text Box 9"/>
          <p:cNvSpPr txBox="1">
            <a:spLocks noChangeArrowheads="1"/>
          </p:cNvSpPr>
          <p:nvPr/>
        </p:nvSpPr>
        <p:spPr bwMode="auto">
          <a:xfrm>
            <a:off x="2627313" y="1484313"/>
            <a:ext cx="302418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/>
              <a:t>INVESTICE DO ROZVOJE VZDĚLÁVÁNÍ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81" name="Text Box 7"/>
          <p:cNvSpPr txBox="1">
            <a:spLocks noChangeArrowheads="1"/>
          </p:cNvSpPr>
          <p:nvPr/>
        </p:nvSpPr>
        <p:spPr bwMode="auto">
          <a:xfrm>
            <a:off x="971550" y="6165850"/>
            <a:ext cx="72009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Pohraničí (Muzeum Komenského v Přerově)</a:t>
            </a:r>
          </a:p>
        </p:txBody>
      </p:sp>
      <p:sp>
        <p:nvSpPr>
          <p:cNvPr id="430082" name="Rectangle 2" hidden="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430083" name="Rectangle 3" descr="Pohraničí (Muzeum Komenského v Přerově)"/>
          <p:cNvSpPr>
            <a:spLocks noGrp="1" noChangeAspect="1" noChangeArrowheads="1"/>
          </p:cNvSpPr>
          <p:nvPr isPhoto="1"/>
        </p:nvSpPr>
        <p:spPr bwMode="auto">
          <a:xfrm>
            <a:off x="1979613" y="1844675"/>
            <a:ext cx="4897437" cy="3548063"/>
          </a:xfrm>
          <a:prstGeom prst="rect">
            <a:avLst/>
          </a:prstGeom>
          <a:blipFill dpi="0" rotWithShape="1">
            <a:blip r:embed="rId2" cstate="print"/>
            <a:srcRect/>
            <a:stretch>
              <a:fillRect/>
            </a:stretch>
          </a:blip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pic>
        <p:nvPicPr>
          <p:cNvPr id="430084" name="Picture 4" descr="ss_back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37500" y="6172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0085" name="Picture 5" descr="ss_next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318500" y="6172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0086" name="Picture 6" descr="ss_close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318500" y="457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0087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051050" y="836613"/>
            <a:ext cx="46386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30089" name="Text Box 9"/>
          <p:cNvSpPr txBox="1">
            <a:spLocks noChangeArrowheads="1"/>
          </p:cNvSpPr>
          <p:nvPr/>
        </p:nvSpPr>
        <p:spPr bwMode="auto">
          <a:xfrm>
            <a:off x="2700338" y="1557338"/>
            <a:ext cx="302418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/>
              <a:t>INVESTICE DO ROZVOJE VZDĚLÁVÁNÍ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1105" name="Text Box 7"/>
          <p:cNvSpPr txBox="1">
            <a:spLocks noChangeArrowheads="1"/>
          </p:cNvSpPr>
          <p:nvPr/>
        </p:nvSpPr>
        <p:spPr bwMode="auto">
          <a:xfrm>
            <a:off x="971550" y="6165850"/>
            <a:ext cx="72009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Budovatelský plakát (Muzeum Komenského v Přerově)</a:t>
            </a:r>
          </a:p>
        </p:txBody>
      </p:sp>
      <p:sp>
        <p:nvSpPr>
          <p:cNvPr id="431106" name="Rectangle 2" hidden="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431107" name="Rectangle 3" descr="Budovatelský plakát (Muzeum Komenského v Přerově)"/>
          <p:cNvSpPr>
            <a:spLocks noGrp="1" noChangeAspect="1" noChangeArrowheads="1"/>
          </p:cNvSpPr>
          <p:nvPr isPhoto="1"/>
        </p:nvSpPr>
        <p:spPr bwMode="auto">
          <a:xfrm>
            <a:off x="1938338" y="1844675"/>
            <a:ext cx="4535487" cy="3495675"/>
          </a:xfrm>
          <a:prstGeom prst="rect">
            <a:avLst/>
          </a:prstGeom>
          <a:blipFill dpi="0" rotWithShape="1">
            <a:blip r:embed="rId2" cstate="print"/>
            <a:srcRect/>
            <a:stretch>
              <a:fillRect/>
            </a:stretch>
          </a:blip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pic>
        <p:nvPicPr>
          <p:cNvPr id="431108" name="Picture 4" descr="ss_back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37500" y="6172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1109" name="Picture 5" descr="ss_next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318500" y="6172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1110" name="Picture 6" descr="ss_close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318500" y="457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1111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835150" y="835025"/>
            <a:ext cx="46386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31113" name="Text Box 9"/>
          <p:cNvSpPr txBox="1">
            <a:spLocks noChangeArrowheads="1"/>
          </p:cNvSpPr>
          <p:nvPr/>
        </p:nvSpPr>
        <p:spPr bwMode="auto">
          <a:xfrm>
            <a:off x="2555875" y="1484313"/>
            <a:ext cx="3024188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/>
              <a:t>INVESTICE DO ROZVOJE VZDĚLÁVÁNÍ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2129" name="Text Box 7"/>
          <p:cNvSpPr txBox="1">
            <a:spLocks noChangeArrowheads="1"/>
          </p:cNvSpPr>
          <p:nvPr/>
        </p:nvSpPr>
        <p:spPr bwMode="auto">
          <a:xfrm>
            <a:off x="971550" y="6165850"/>
            <a:ext cx="72009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SSSR 30. let od revoluce (Muzeum Komenského v Přerově)</a:t>
            </a:r>
          </a:p>
        </p:txBody>
      </p:sp>
      <p:sp>
        <p:nvSpPr>
          <p:cNvPr id="432130" name="Rectangle 2" hidden="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432131" name="Rectangle 3" descr="1947, SSSR 30"/>
          <p:cNvSpPr>
            <a:spLocks noGrp="1" noChangeAspect="1" noChangeArrowheads="1"/>
          </p:cNvSpPr>
          <p:nvPr isPhoto="1"/>
        </p:nvSpPr>
        <p:spPr bwMode="auto">
          <a:xfrm>
            <a:off x="4067175" y="1700213"/>
            <a:ext cx="2952750" cy="4197350"/>
          </a:xfrm>
          <a:prstGeom prst="rect">
            <a:avLst/>
          </a:prstGeom>
          <a:blipFill dpi="0" rotWithShape="1">
            <a:blip r:embed="rId2" cstate="print"/>
            <a:srcRect/>
            <a:stretch>
              <a:fillRect/>
            </a:stretch>
          </a:blip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pic>
        <p:nvPicPr>
          <p:cNvPr id="432132" name="Picture 4" descr="ss_back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37500" y="6172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2133" name="Picture 5" descr="ss_next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318500" y="6172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2134" name="Picture 6" descr="ss_close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318500" y="457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2135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051050" y="765175"/>
            <a:ext cx="46386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32137" name="Text Box 9"/>
          <p:cNvSpPr txBox="1">
            <a:spLocks noChangeArrowheads="1"/>
          </p:cNvSpPr>
          <p:nvPr/>
        </p:nvSpPr>
        <p:spPr bwMode="auto">
          <a:xfrm>
            <a:off x="900113" y="1557338"/>
            <a:ext cx="302418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/>
              <a:t>INVESTICE DO ROZVOJE VZDĚLÁVÁNÍ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3153" name="Text Box 7"/>
          <p:cNvSpPr txBox="1">
            <a:spLocks noChangeArrowheads="1"/>
          </p:cNvSpPr>
          <p:nvPr/>
        </p:nvSpPr>
        <p:spPr bwMode="auto">
          <a:xfrm>
            <a:off x="971550" y="6165850"/>
            <a:ext cx="72009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Popularizace dvouletky, 1947 (Muzeum Komenského v Přerově)</a:t>
            </a:r>
          </a:p>
        </p:txBody>
      </p:sp>
      <p:sp>
        <p:nvSpPr>
          <p:cNvPr id="433154" name="Rectangle 2" hidden="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433155" name="Rectangle 3" descr="1947,  popularizace dvouletky (Muzeum Komenského v Přerově)"/>
          <p:cNvSpPr>
            <a:spLocks noGrp="1" noChangeAspect="1" noChangeArrowheads="1"/>
          </p:cNvSpPr>
          <p:nvPr isPhoto="1"/>
        </p:nvSpPr>
        <p:spPr bwMode="auto">
          <a:xfrm>
            <a:off x="5148263" y="1628775"/>
            <a:ext cx="2736850" cy="4202113"/>
          </a:xfrm>
          <a:prstGeom prst="rect">
            <a:avLst/>
          </a:prstGeom>
          <a:blipFill dpi="0" rotWithShape="1">
            <a:blip r:embed="rId2" cstate="print"/>
            <a:srcRect/>
            <a:stretch>
              <a:fillRect/>
            </a:stretch>
          </a:blip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pic>
        <p:nvPicPr>
          <p:cNvPr id="433156" name="Picture 4" descr="ss_back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37500" y="6172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3157" name="Picture 5" descr="ss_next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318500" y="6172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3158" name="Picture 6" descr="ss_close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318500" y="457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3159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835150" y="736600"/>
            <a:ext cx="46386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33161" name="Text Box 9"/>
          <p:cNvSpPr txBox="1">
            <a:spLocks noChangeArrowheads="1"/>
          </p:cNvSpPr>
          <p:nvPr/>
        </p:nvSpPr>
        <p:spPr bwMode="auto">
          <a:xfrm>
            <a:off x="1979613" y="1557338"/>
            <a:ext cx="302418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/>
              <a:t>INVESTICE DO ROZVOJE VZDĚLÁVÁNÍ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4178" name="Picture 4" descr="Výročí února 1948 (Muzeum Přerov)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43100" y="1698625"/>
            <a:ext cx="5545138" cy="3975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4179" name="Picture 5" descr="co_comment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" y="6172200"/>
            <a:ext cx="1209675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4180" name="Picture 6" descr="co_back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810500" y="6172200"/>
            <a:ext cx="8477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34181" name="Text Box 7"/>
          <p:cNvSpPr txBox="1">
            <a:spLocks noChangeArrowheads="1"/>
          </p:cNvSpPr>
          <p:nvPr/>
        </p:nvSpPr>
        <p:spPr bwMode="auto">
          <a:xfrm>
            <a:off x="1763713" y="6165850"/>
            <a:ext cx="590391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cs-CZ">
                <a:solidFill>
                  <a:srgbClr val="000000"/>
                </a:solidFill>
              </a:rPr>
              <a:t>V</a:t>
            </a:r>
            <a:r>
              <a:rPr lang="cs-CZ" altLang="cs-CZ">
                <a:solidFill>
                  <a:srgbClr val="000000"/>
                </a:solidFill>
              </a:rPr>
              <a:t>ýročí února 1948 (Muzeum Přerov)</a:t>
            </a:r>
          </a:p>
        </p:txBody>
      </p:sp>
      <p:pic>
        <p:nvPicPr>
          <p:cNvPr id="434182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319338" y="760413"/>
            <a:ext cx="46386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34183" name="Text Box 7"/>
          <p:cNvSpPr txBox="1">
            <a:spLocks noChangeArrowheads="1"/>
          </p:cNvSpPr>
          <p:nvPr/>
        </p:nvSpPr>
        <p:spPr bwMode="auto">
          <a:xfrm>
            <a:off x="2843213" y="1484313"/>
            <a:ext cx="302418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/>
              <a:t>INVESTICE DO ROZVOJE VZDĚLÁVÁNÍ</a:t>
            </a:r>
          </a:p>
        </p:txBody>
      </p:sp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5201" name="Text Box 7"/>
          <p:cNvSpPr txBox="1">
            <a:spLocks noChangeArrowheads="1"/>
          </p:cNvSpPr>
          <p:nvPr/>
        </p:nvSpPr>
        <p:spPr bwMode="auto">
          <a:xfrm>
            <a:off x="971550" y="6165850"/>
            <a:ext cx="72009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Volební plakát KSČ – Třída proti třídě</a:t>
            </a:r>
          </a:p>
        </p:txBody>
      </p:sp>
      <p:sp>
        <p:nvSpPr>
          <p:cNvPr id="435202" name="Rectangle 2" hidden="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pic>
        <p:nvPicPr>
          <p:cNvPr id="435203" name="Picture 4" descr="ss_back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37500" y="6172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5204" name="Picture 5" descr="ss_next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318500" y="6172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5205" name="Picture 6" descr="ss_close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318500" y="457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5206" name="Picture 8" descr="Volební plakát KSČ - Třída proti třídě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76600" y="1844675"/>
            <a:ext cx="2809875" cy="402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5207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124075" y="752475"/>
            <a:ext cx="46386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35209" name="Text Box 9"/>
          <p:cNvSpPr txBox="1">
            <a:spLocks noChangeArrowheads="1"/>
          </p:cNvSpPr>
          <p:nvPr/>
        </p:nvSpPr>
        <p:spPr bwMode="auto">
          <a:xfrm>
            <a:off x="2843213" y="1484313"/>
            <a:ext cx="302418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/>
              <a:t>INVESTICE DO ROZVOJE VZDĚLÁVÁNÍ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6226" name="Text Box 5"/>
          <p:cNvSpPr txBox="1">
            <a:spLocks noChangeArrowheads="1"/>
          </p:cNvSpPr>
          <p:nvPr/>
        </p:nvSpPr>
        <p:spPr bwMode="auto">
          <a:xfrm>
            <a:off x="1547813" y="6216650"/>
            <a:ext cx="633571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altLang="cs-CZ">
                <a:solidFill>
                  <a:srgbClr val="000000"/>
                </a:solidFill>
              </a:rPr>
              <a:t>Agitační plakát proti mandelince (Nár. zem. Muzeum Praha)</a:t>
            </a:r>
          </a:p>
        </p:txBody>
      </p:sp>
      <p:pic>
        <p:nvPicPr>
          <p:cNvPr id="436227" name="Picture 2" descr="Agitační plakát proti mandelince (Nár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575" y="1773238"/>
            <a:ext cx="2973388" cy="413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6228" name="Picture 3" descr="co_comment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" y="6172200"/>
            <a:ext cx="1209675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6229" name="Picture 4" descr="co_back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810500" y="6172200"/>
            <a:ext cx="8477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3623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436231" name="Picture 1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411413" y="765175"/>
            <a:ext cx="46386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36232" name="Text Box 8"/>
          <p:cNvSpPr txBox="1">
            <a:spLocks noChangeArrowheads="1"/>
          </p:cNvSpPr>
          <p:nvPr/>
        </p:nvSpPr>
        <p:spPr bwMode="auto">
          <a:xfrm>
            <a:off x="2916238" y="1484313"/>
            <a:ext cx="302418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/>
              <a:t>INVESTICE DO ROZVOJE VZDĚLÁVÁNÍ</a:t>
            </a:r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7249" name="Text Box 7"/>
          <p:cNvSpPr txBox="1">
            <a:spLocks noChangeArrowheads="1"/>
          </p:cNvSpPr>
          <p:nvPr/>
        </p:nvSpPr>
        <p:spPr bwMode="auto">
          <a:xfrm>
            <a:off x="971550" y="6165850"/>
            <a:ext cx="72009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Výročí května 1945</a:t>
            </a:r>
          </a:p>
        </p:txBody>
      </p:sp>
      <p:sp>
        <p:nvSpPr>
          <p:cNvPr id="437250" name="Rectangle 2" hidden="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437251" name="Rectangle 3" descr="Výročí května 1945"/>
          <p:cNvSpPr>
            <a:spLocks noGrp="1" noChangeAspect="1" noChangeArrowheads="1"/>
          </p:cNvSpPr>
          <p:nvPr isPhoto="1"/>
        </p:nvSpPr>
        <p:spPr bwMode="auto">
          <a:xfrm>
            <a:off x="1835150" y="2133600"/>
            <a:ext cx="5318125" cy="3816350"/>
          </a:xfrm>
          <a:prstGeom prst="rect">
            <a:avLst/>
          </a:prstGeom>
          <a:blipFill dpi="0" rotWithShape="1">
            <a:blip r:embed="rId3" cstate="print"/>
            <a:srcRect/>
            <a:stretch>
              <a:fillRect/>
            </a:stretch>
          </a:blip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pic>
        <p:nvPicPr>
          <p:cNvPr id="437252" name="Picture 4" descr="ss_back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937500" y="6172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7253" name="Picture 5" descr="ss_next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318500" y="6172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7254" name="Picture 6" descr="ss_close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318500" y="457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7255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124075" y="765175"/>
            <a:ext cx="46386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37257" name="Text Box 9"/>
          <p:cNvSpPr txBox="1">
            <a:spLocks noChangeArrowheads="1"/>
          </p:cNvSpPr>
          <p:nvPr/>
        </p:nvSpPr>
        <p:spPr bwMode="auto">
          <a:xfrm>
            <a:off x="2843213" y="1484313"/>
            <a:ext cx="302418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/>
              <a:t>INVESTICE DO ROZVOJE VZDĚLÁVÁNÍ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9298" name="Picture 2" descr="Zákon 247 o táborech nucené práce (Hornické muzeum Příbram)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1700213"/>
            <a:ext cx="5688012" cy="4125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9299" name="Picture 3" descr="co_comment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" y="6172200"/>
            <a:ext cx="1209675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9300" name="Picture 4" descr="co_back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810500" y="6172200"/>
            <a:ext cx="8477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39301" name="Text Box 5"/>
          <p:cNvSpPr txBox="1">
            <a:spLocks noChangeArrowheads="1"/>
          </p:cNvSpPr>
          <p:nvPr/>
        </p:nvSpPr>
        <p:spPr bwMode="auto">
          <a:xfrm>
            <a:off x="1692275" y="6216650"/>
            <a:ext cx="5759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altLang="cs-CZ">
                <a:solidFill>
                  <a:srgbClr val="000000"/>
                </a:solidFill>
              </a:rPr>
              <a:t>Zákon 247 o táborech nucené práce</a:t>
            </a:r>
          </a:p>
        </p:txBody>
      </p:sp>
      <p:pic>
        <p:nvPicPr>
          <p:cNvPr id="439302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195513" y="765175"/>
            <a:ext cx="46386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39303" name="Text Box 7"/>
          <p:cNvSpPr txBox="1">
            <a:spLocks noChangeArrowheads="1"/>
          </p:cNvSpPr>
          <p:nvPr/>
        </p:nvSpPr>
        <p:spPr bwMode="auto">
          <a:xfrm>
            <a:off x="2771775" y="1412875"/>
            <a:ext cx="3024188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/>
              <a:t>INVESTICE DO ROZVOJE VZDĚLÁVÁNÍ</a:t>
            </a:r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22" name="Picture 2" descr="Proces s Miladou Horákovou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2138" y="1700213"/>
            <a:ext cx="3324225" cy="4173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0323" name="Picture 3" descr="co_comment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" y="6172200"/>
            <a:ext cx="1209675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0324" name="Picture 4" descr="co_back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810500" y="6172200"/>
            <a:ext cx="8477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40325" name="Text Box 5"/>
          <p:cNvSpPr txBox="1">
            <a:spLocks noChangeArrowheads="1"/>
          </p:cNvSpPr>
          <p:nvPr/>
        </p:nvSpPr>
        <p:spPr bwMode="auto">
          <a:xfrm>
            <a:off x="1692275" y="6216650"/>
            <a:ext cx="5759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altLang="cs-CZ">
                <a:solidFill>
                  <a:srgbClr val="000000"/>
                </a:solidFill>
              </a:rPr>
              <a:t>Proces s Miladou Horákovou</a:t>
            </a:r>
          </a:p>
        </p:txBody>
      </p:sp>
      <p:pic>
        <p:nvPicPr>
          <p:cNvPr id="440326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252663" y="620713"/>
            <a:ext cx="46386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40327" name="Text Box 7"/>
          <p:cNvSpPr txBox="1">
            <a:spLocks noChangeArrowheads="1"/>
          </p:cNvSpPr>
          <p:nvPr/>
        </p:nvSpPr>
        <p:spPr bwMode="auto">
          <a:xfrm>
            <a:off x="2843213" y="1341438"/>
            <a:ext cx="302418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/>
              <a:t>INVESTICE DO ROZVOJE VZDĚLÁVÁNÍ</a:t>
            </a:r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1346" name="Text Box 5"/>
          <p:cNvSpPr txBox="1">
            <a:spLocks noChangeArrowheads="1"/>
          </p:cNvSpPr>
          <p:nvPr/>
        </p:nvSpPr>
        <p:spPr bwMode="auto">
          <a:xfrm>
            <a:off x="1619250" y="6165850"/>
            <a:ext cx="590391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altLang="cs-CZ">
                <a:solidFill>
                  <a:srgbClr val="000000"/>
                </a:solidFill>
              </a:rPr>
              <a:t>Generál Helidor Píka</a:t>
            </a:r>
          </a:p>
        </p:txBody>
      </p:sp>
      <p:pic>
        <p:nvPicPr>
          <p:cNvPr id="441347" name="Picture 2" descr="Generál Heliodor Pík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213" y="1844675"/>
            <a:ext cx="3608387" cy="414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1348" name="Picture 3" descr="co_comment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" y="6172200"/>
            <a:ext cx="1209675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1349" name="Picture 4" descr="co_back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810500" y="6172200"/>
            <a:ext cx="8477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1350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338388" y="669925"/>
            <a:ext cx="46386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41351" name="Text Box 7"/>
          <p:cNvSpPr txBox="1">
            <a:spLocks noChangeArrowheads="1"/>
          </p:cNvSpPr>
          <p:nvPr/>
        </p:nvSpPr>
        <p:spPr bwMode="auto">
          <a:xfrm>
            <a:off x="2916238" y="1412875"/>
            <a:ext cx="3024187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/>
              <a:t>INVESTICE DO ROZVOJE VZDĚLÁVÁNÍ</a:t>
            </a:r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2370" name="Text Box 7"/>
          <p:cNvSpPr txBox="1">
            <a:spLocks noChangeArrowheads="1"/>
          </p:cNvSpPr>
          <p:nvPr/>
        </p:nvSpPr>
        <p:spPr bwMode="auto">
          <a:xfrm>
            <a:off x="1619250" y="6165850"/>
            <a:ext cx="590391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altLang="cs-CZ">
                <a:solidFill>
                  <a:srgbClr val="000000"/>
                </a:solidFill>
              </a:rPr>
              <a:t>Památník Vojna u Příbrami</a:t>
            </a:r>
          </a:p>
        </p:txBody>
      </p:sp>
      <p:pic>
        <p:nvPicPr>
          <p:cNvPr id="442371" name="Picture 4" descr="Památník Vojna u Příbram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1989138"/>
            <a:ext cx="5688012" cy="385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2372" name="Picture 5" descr="co_comment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" y="6172200"/>
            <a:ext cx="1209675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2373" name="Picture 6" descr="co_back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810500" y="6172200"/>
            <a:ext cx="8477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2374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251075" y="752475"/>
            <a:ext cx="46386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42375" name="Text Box 7"/>
          <p:cNvSpPr txBox="1">
            <a:spLocks noChangeArrowheads="1"/>
          </p:cNvSpPr>
          <p:nvPr/>
        </p:nvSpPr>
        <p:spPr bwMode="auto">
          <a:xfrm>
            <a:off x="2843213" y="1484313"/>
            <a:ext cx="302418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/>
              <a:t>INVESTICE DO ROZVOJE VZDĚLÁVÁNÍ</a:t>
            </a:r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3394" name="Picture 2" descr="Ctirad Mašín 195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575" y="1773238"/>
            <a:ext cx="2870200" cy="413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3395" name="Picture 3" descr="co_comment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" y="6172200"/>
            <a:ext cx="1209675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3396" name="Picture 4" descr="co_back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810500" y="6172200"/>
            <a:ext cx="8477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43397" name="Text Box 5"/>
          <p:cNvSpPr txBox="1">
            <a:spLocks noChangeArrowheads="1"/>
          </p:cNvSpPr>
          <p:nvPr/>
        </p:nvSpPr>
        <p:spPr bwMode="auto">
          <a:xfrm>
            <a:off x="1692275" y="6216650"/>
            <a:ext cx="5759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altLang="cs-CZ">
                <a:solidFill>
                  <a:srgbClr val="000000"/>
                </a:solidFill>
              </a:rPr>
              <a:t>Ctirad Mašín</a:t>
            </a:r>
          </a:p>
        </p:txBody>
      </p:sp>
      <p:sp>
        <p:nvSpPr>
          <p:cNvPr id="44339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443399" name="Picture 1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268538" y="765175"/>
            <a:ext cx="46386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43400" name="Text Box 8"/>
          <p:cNvSpPr txBox="1">
            <a:spLocks noChangeArrowheads="1"/>
          </p:cNvSpPr>
          <p:nvPr/>
        </p:nvSpPr>
        <p:spPr bwMode="auto">
          <a:xfrm>
            <a:off x="2771775" y="1412875"/>
            <a:ext cx="3024188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/>
              <a:t>INVESTICE DO ROZVOJE VZDĚLÁVÁNÍ</a:t>
            </a:r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4417" name="Text Box 7"/>
          <p:cNvSpPr txBox="1">
            <a:spLocks noChangeArrowheads="1"/>
          </p:cNvSpPr>
          <p:nvPr/>
        </p:nvSpPr>
        <p:spPr bwMode="auto">
          <a:xfrm>
            <a:off x="971550" y="6165850"/>
            <a:ext cx="72009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Josef Mašín (1950)</a:t>
            </a:r>
          </a:p>
        </p:txBody>
      </p:sp>
      <p:sp>
        <p:nvSpPr>
          <p:cNvPr id="444418" name="Rectangle 2" hidden="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pic>
        <p:nvPicPr>
          <p:cNvPr id="444419" name="Picture 4" descr="ss_back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37500" y="6172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4420" name="Picture 5" descr="ss_next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318500" y="6172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4421" name="Picture 6" descr="ss_close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318500" y="457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4422" name="Picture 8" descr="Josef Mašín 1950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03575" y="2276475"/>
            <a:ext cx="2400300" cy="363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44423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444424" name="Picture 1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295525" y="839788"/>
            <a:ext cx="46386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44426" name="Text Box 10"/>
          <p:cNvSpPr txBox="1">
            <a:spLocks noChangeArrowheads="1"/>
          </p:cNvSpPr>
          <p:nvPr/>
        </p:nvSpPr>
        <p:spPr bwMode="auto">
          <a:xfrm>
            <a:off x="2771775" y="1557338"/>
            <a:ext cx="3024188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/>
              <a:t>INVESTICE DO ROZVOJE VZDĚLÁVÁNÍ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5441" name="Text Box 7"/>
          <p:cNvSpPr txBox="1">
            <a:spLocks noChangeArrowheads="1"/>
          </p:cNvSpPr>
          <p:nvPr/>
        </p:nvSpPr>
        <p:spPr bwMode="auto">
          <a:xfrm>
            <a:off x="971550" y="6165850"/>
            <a:ext cx="72009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Expozice památníku Vojna (Hornické muzeum Příbram)</a:t>
            </a:r>
          </a:p>
        </p:txBody>
      </p:sp>
      <p:sp>
        <p:nvSpPr>
          <p:cNvPr id="445442" name="Rectangle 2" hidden="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445443" name="Rectangle 3" descr="Expozice památníku Vojna (Hornické muzeum Příbram)"/>
          <p:cNvSpPr>
            <a:spLocks noGrp="1" noChangeAspect="1" noChangeArrowheads="1"/>
          </p:cNvSpPr>
          <p:nvPr isPhoto="1"/>
        </p:nvSpPr>
        <p:spPr bwMode="auto">
          <a:xfrm>
            <a:off x="2354263" y="1916113"/>
            <a:ext cx="4738687" cy="3883025"/>
          </a:xfrm>
          <a:prstGeom prst="rect">
            <a:avLst/>
          </a:prstGeom>
          <a:blipFill dpi="0" rotWithShape="1">
            <a:blip r:embed="rId2" cstate="print"/>
            <a:srcRect/>
            <a:stretch>
              <a:fillRect/>
            </a:stretch>
          </a:blip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pic>
        <p:nvPicPr>
          <p:cNvPr id="445444" name="Picture 4" descr="ss_back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37500" y="6172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5445" name="Picture 5" descr="ss_next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318500" y="6172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5446" name="Picture 6" descr="ss_close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318500" y="457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45447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445448" name="Picture 1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252663" y="844550"/>
            <a:ext cx="46386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45450" name="Text Box 10"/>
          <p:cNvSpPr txBox="1">
            <a:spLocks noChangeArrowheads="1"/>
          </p:cNvSpPr>
          <p:nvPr/>
        </p:nvSpPr>
        <p:spPr bwMode="auto">
          <a:xfrm>
            <a:off x="2916238" y="1557338"/>
            <a:ext cx="302418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/>
              <a:t>INVESTICE DO ROZVOJE VZDĚLÁVÁNÍ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6465" name="Text Box 7"/>
          <p:cNvSpPr txBox="1">
            <a:spLocks noChangeArrowheads="1"/>
          </p:cNvSpPr>
          <p:nvPr/>
        </p:nvSpPr>
        <p:spPr bwMode="auto">
          <a:xfrm>
            <a:off x="971550" y="6165850"/>
            <a:ext cx="72009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Dokumentace pokusu o útěk  - tábor Vojna </a:t>
            </a:r>
          </a:p>
          <a:p>
            <a:pPr algn="ctr"/>
            <a:r>
              <a:rPr lang="cs-CZ" altLang="cs-CZ">
                <a:solidFill>
                  <a:srgbClr val="000000"/>
                </a:solidFill>
              </a:rPr>
              <a:t>(Hornické muzeum Příbram)</a:t>
            </a:r>
          </a:p>
        </p:txBody>
      </p:sp>
      <p:sp>
        <p:nvSpPr>
          <p:cNvPr id="446466" name="Rectangle 2" hidden="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446467" name="Rectangle 3" descr="Dokumentace pokusu o útěk - tábor Vojna (Hornické muzeum Příbram)"/>
          <p:cNvSpPr>
            <a:spLocks noGrp="1" noChangeAspect="1" noChangeArrowheads="1"/>
          </p:cNvSpPr>
          <p:nvPr isPhoto="1"/>
        </p:nvSpPr>
        <p:spPr bwMode="auto">
          <a:xfrm>
            <a:off x="5076825" y="1628775"/>
            <a:ext cx="3024188" cy="4289425"/>
          </a:xfrm>
          <a:prstGeom prst="rect">
            <a:avLst/>
          </a:prstGeom>
          <a:blipFill dpi="0" rotWithShape="1">
            <a:blip r:embed="rId2" cstate="print"/>
            <a:srcRect/>
            <a:stretch>
              <a:fillRect/>
            </a:stretch>
          </a:blip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pic>
        <p:nvPicPr>
          <p:cNvPr id="446468" name="Picture 4" descr="ss_back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37500" y="6172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6469" name="Picture 5" descr="ss_next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318500" y="6172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6470" name="Picture 6" descr="ss_close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318500" y="457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46471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446472" name="Picture 1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116013" y="836613"/>
            <a:ext cx="46386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46474" name="Text Box 10"/>
          <p:cNvSpPr txBox="1">
            <a:spLocks noChangeArrowheads="1"/>
          </p:cNvSpPr>
          <p:nvPr/>
        </p:nvSpPr>
        <p:spPr bwMode="auto">
          <a:xfrm>
            <a:off x="1835150" y="1557338"/>
            <a:ext cx="3024188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/>
              <a:t>INVESTICE DO ROZVOJE VZDĚLÁVÁNÍ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7489" name="Text Box 7"/>
          <p:cNvSpPr txBox="1">
            <a:spLocks noChangeArrowheads="1"/>
          </p:cNvSpPr>
          <p:nvPr/>
        </p:nvSpPr>
        <p:spPr bwMode="auto">
          <a:xfrm>
            <a:off x="971550" y="6165850"/>
            <a:ext cx="72009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R. Slánský během procesu, listopad 1952</a:t>
            </a:r>
          </a:p>
        </p:txBody>
      </p:sp>
      <p:sp>
        <p:nvSpPr>
          <p:cNvPr id="447490" name="Rectangle 2" hidden="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447491" name="Rectangle 3" descr="R"/>
          <p:cNvSpPr>
            <a:spLocks noGrp="1" noChangeAspect="1" noChangeArrowheads="1"/>
          </p:cNvSpPr>
          <p:nvPr isPhoto="1"/>
        </p:nvSpPr>
        <p:spPr bwMode="auto">
          <a:xfrm>
            <a:off x="2051050" y="1773238"/>
            <a:ext cx="5551488" cy="4089400"/>
          </a:xfrm>
          <a:prstGeom prst="rect">
            <a:avLst/>
          </a:prstGeom>
          <a:blipFill dpi="0" rotWithShape="1">
            <a:blip r:embed="rId2" cstate="print"/>
            <a:srcRect/>
            <a:stretch>
              <a:fillRect/>
            </a:stretch>
          </a:blip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pic>
        <p:nvPicPr>
          <p:cNvPr id="447492" name="Picture 4" descr="ss_back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37500" y="6172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7493" name="Picture 5" descr="ss_next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318500" y="6172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7494" name="Picture 6" descr="ss_close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318500" y="457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47495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447496" name="Picture 1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411413" y="633413"/>
            <a:ext cx="46386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47498" name="Text Box 10"/>
          <p:cNvSpPr txBox="1">
            <a:spLocks noChangeArrowheads="1"/>
          </p:cNvSpPr>
          <p:nvPr/>
        </p:nvSpPr>
        <p:spPr bwMode="auto">
          <a:xfrm>
            <a:off x="2916238" y="1341438"/>
            <a:ext cx="302418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/>
              <a:t>INVESTICE DO ROZVOJE VZDĚLÁVÁNÍ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8513" name="Text Box 7"/>
          <p:cNvSpPr txBox="1">
            <a:spLocks noChangeArrowheads="1"/>
          </p:cNvSpPr>
          <p:nvPr/>
        </p:nvSpPr>
        <p:spPr bwMode="auto">
          <a:xfrm>
            <a:off x="971550" y="6165850"/>
            <a:ext cx="72009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Plán tábora Vojna (Hornické muzeum Příbram)</a:t>
            </a:r>
          </a:p>
        </p:txBody>
      </p:sp>
      <p:sp>
        <p:nvSpPr>
          <p:cNvPr id="448514" name="Rectangle 2" hidden="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448515" name="Rectangle 3" descr="Plán tábora Vojna (Hornické muzeum Příbram)"/>
          <p:cNvSpPr>
            <a:spLocks noGrp="1" noChangeAspect="1" noChangeArrowheads="1"/>
          </p:cNvSpPr>
          <p:nvPr isPhoto="1"/>
        </p:nvSpPr>
        <p:spPr bwMode="auto">
          <a:xfrm>
            <a:off x="4427538" y="1557338"/>
            <a:ext cx="3151187" cy="4171950"/>
          </a:xfrm>
          <a:prstGeom prst="rect">
            <a:avLst/>
          </a:prstGeom>
          <a:blipFill dpi="0" rotWithShape="1">
            <a:blip r:embed="rId2" cstate="print"/>
            <a:srcRect/>
            <a:stretch>
              <a:fillRect/>
            </a:stretch>
          </a:blip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pic>
        <p:nvPicPr>
          <p:cNvPr id="448516" name="Picture 4" descr="ss_back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37500" y="6172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8517" name="Picture 5" descr="ss_next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318500" y="6172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8518" name="Picture 6" descr="ss_close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318500" y="457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48519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448520" name="Picture 1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27088" y="765175"/>
            <a:ext cx="46386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48522" name="Text Box 10"/>
          <p:cNvSpPr txBox="1">
            <a:spLocks noChangeArrowheads="1"/>
          </p:cNvSpPr>
          <p:nvPr/>
        </p:nvSpPr>
        <p:spPr bwMode="auto">
          <a:xfrm>
            <a:off x="1403350" y="1484313"/>
            <a:ext cx="3024188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/>
              <a:t>INVESTICE DO ROZVOJE VZDĚLÁVÁNÍ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9537" name="Text Box 7"/>
          <p:cNvSpPr txBox="1">
            <a:spLocks noChangeArrowheads="1"/>
          </p:cNvSpPr>
          <p:nvPr/>
        </p:nvSpPr>
        <p:spPr bwMode="auto">
          <a:xfrm>
            <a:off x="971550" y="6165850"/>
            <a:ext cx="72009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Expozice tábora Vojna (Hornické muzeum Příbram)</a:t>
            </a:r>
          </a:p>
        </p:txBody>
      </p:sp>
      <p:sp>
        <p:nvSpPr>
          <p:cNvPr id="449538" name="Rectangle 2" hidden="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449539" name="Rectangle 3" descr="Expozice tábora Vojna (Hornické muzeum Příbram)"/>
          <p:cNvSpPr>
            <a:spLocks noGrp="1" noChangeAspect="1" noChangeArrowheads="1"/>
          </p:cNvSpPr>
          <p:nvPr isPhoto="1"/>
        </p:nvSpPr>
        <p:spPr bwMode="auto">
          <a:xfrm>
            <a:off x="1116013" y="1916113"/>
            <a:ext cx="6756400" cy="3913187"/>
          </a:xfrm>
          <a:prstGeom prst="rect">
            <a:avLst/>
          </a:prstGeom>
          <a:blipFill dpi="0" rotWithShape="1">
            <a:blip r:embed="rId2" cstate="print"/>
            <a:srcRect/>
            <a:stretch>
              <a:fillRect/>
            </a:stretch>
          </a:blip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pic>
        <p:nvPicPr>
          <p:cNvPr id="449540" name="Picture 4" descr="ss_back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37500" y="6172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9541" name="Picture 5" descr="ss_next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318500" y="6172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9542" name="Picture 6" descr="ss_close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318500" y="457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49543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449544" name="Picture 1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124075" y="765175"/>
            <a:ext cx="46386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49546" name="Text Box 10"/>
          <p:cNvSpPr txBox="1">
            <a:spLocks noChangeArrowheads="1"/>
          </p:cNvSpPr>
          <p:nvPr/>
        </p:nvSpPr>
        <p:spPr bwMode="auto">
          <a:xfrm>
            <a:off x="2771775" y="1484313"/>
            <a:ext cx="3024188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/>
              <a:t>INVESTICE DO ROZVOJE VZDĚLÁVÁNÍ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61" name="Text Box 7"/>
          <p:cNvSpPr txBox="1">
            <a:spLocks noChangeArrowheads="1"/>
          </p:cNvSpPr>
          <p:nvPr/>
        </p:nvSpPr>
        <p:spPr bwMode="auto">
          <a:xfrm>
            <a:off x="971550" y="6165850"/>
            <a:ext cx="72009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Tábor Vojna (KPV Příbram)</a:t>
            </a:r>
          </a:p>
        </p:txBody>
      </p:sp>
      <p:sp>
        <p:nvSpPr>
          <p:cNvPr id="450562" name="Rectangle 2" hidden="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450563" name="Rectangle 3" descr="Tábor Vojna (KPV Příbram)"/>
          <p:cNvSpPr>
            <a:spLocks noGrp="1" noChangeAspect="1" noChangeArrowheads="1"/>
          </p:cNvSpPr>
          <p:nvPr isPhoto="1"/>
        </p:nvSpPr>
        <p:spPr bwMode="auto">
          <a:xfrm>
            <a:off x="1851025" y="1773238"/>
            <a:ext cx="5441950" cy="4081462"/>
          </a:xfrm>
          <a:prstGeom prst="rect">
            <a:avLst/>
          </a:prstGeom>
          <a:blipFill dpi="0" rotWithShape="1">
            <a:blip r:embed="rId2" cstate="print"/>
            <a:srcRect/>
            <a:stretch>
              <a:fillRect/>
            </a:stretch>
          </a:blip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pic>
        <p:nvPicPr>
          <p:cNvPr id="450564" name="Picture 4" descr="ss_back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37500" y="6172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565" name="Picture 5" descr="ss_next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318500" y="6172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566" name="Picture 6" descr="ss_close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318500" y="457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50567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450568" name="Picture 1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252663" y="784225"/>
            <a:ext cx="46386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50570" name="Text Box 10"/>
          <p:cNvSpPr txBox="1">
            <a:spLocks noChangeArrowheads="1"/>
          </p:cNvSpPr>
          <p:nvPr/>
        </p:nvSpPr>
        <p:spPr bwMode="auto">
          <a:xfrm>
            <a:off x="2843213" y="1484313"/>
            <a:ext cx="302418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/>
              <a:t>INVESTICE DO ROZVOJE VZDĚLÁVÁNÍ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1585" name="Text Box 7"/>
          <p:cNvSpPr txBox="1">
            <a:spLocks noChangeArrowheads="1"/>
          </p:cNvSpPr>
          <p:nvPr/>
        </p:nvSpPr>
        <p:spPr bwMode="auto">
          <a:xfrm>
            <a:off x="971550" y="6165850"/>
            <a:ext cx="72009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Dobový snímek tábora Vojna 1951 (Hornické muzeum Příbram)</a:t>
            </a:r>
          </a:p>
        </p:txBody>
      </p:sp>
      <p:sp>
        <p:nvSpPr>
          <p:cNvPr id="451586" name="Rectangle 2" hidden="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451587" name="Rectangle 3" descr="Dobový snímek tábora Vojna1951 (Hornické muzeum Příbram)"/>
          <p:cNvSpPr>
            <a:spLocks noGrp="1" noChangeAspect="1" noChangeArrowheads="1"/>
          </p:cNvSpPr>
          <p:nvPr isPhoto="1"/>
        </p:nvSpPr>
        <p:spPr bwMode="auto">
          <a:xfrm>
            <a:off x="4500563" y="1844675"/>
            <a:ext cx="3668712" cy="3983038"/>
          </a:xfrm>
          <a:prstGeom prst="rect">
            <a:avLst/>
          </a:prstGeom>
          <a:blipFill dpi="0" rotWithShape="1">
            <a:blip r:embed="rId2" cstate="print"/>
            <a:srcRect/>
            <a:stretch>
              <a:fillRect/>
            </a:stretch>
          </a:blip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pic>
        <p:nvPicPr>
          <p:cNvPr id="451588" name="Picture 4" descr="ss_back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37500" y="6172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1589" name="Picture 5" descr="ss_next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318500" y="6172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1590" name="Picture 6" descr="ss_close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318500" y="457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51591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451592" name="Picture 1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4213" y="836613"/>
            <a:ext cx="46386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51594" name="Text Box 10"/>
          <p:cNvSpPr txBox="1">
            <a:spLocks noChangeArrowheads="1"/>
          </p:cNvSpPr>
          <p:nvPr/>
        </p:nvSpPr>
        <p:spPr bwMode="auto">
          <a:xfrm>
            <a:off x="1187450" y="1628775"/>
            <a:ext cx="3024188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/>
              <a:t>INVESTICE DO ROZVOJE VZDĚLÁVÁNÍ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2609" name="Text Box 7"/>
          <p:cNvSpPr txBox="1">
            <a:spLocks noChangeArrowheads="1"/>
          </p:cNvSpPr>
          <p:nvPr/>
        </p:nvSpPr>
        <p:spPr bwMode="auto">
          <a:xfrm>
            <a:off x="971550" y="6165850"/>
            <a:ext cx="72009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Budovy tábora Vojna (KPV Příbram)</a:t>
            </a:r>
          </a:p>
        </p:txBody>
      </p:sp>
      <p:sp>
        <p:nvSpPr>
          <p:cNvPr id="452610" name="Rectangle 2" hidden="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452611" name="Rectangle 3" descr="Baráky tábora Vojna (KPV Příbram)"/>
          <p:cNvSpPr>
            <a:spLocks noGrp="1" noChangeAspect="1" noChangeArrowheads="1"/>
          </p:cNvSpPr>
          <p:nvPr isPhoto="1"/>
        </p:nvSpPr>
        <p:spPr bwMode="auto">
          <a:xfrm>
            <a:off x="2030413" y="1916113"/>
            <a:ext cx="5062537" cy="3798887"/>
          </a:xfrm>
          <a:prstGeom prst="rect">
            <a:avLst/>
          </a:prstGeom>
          <a:blipFill dpi="0" rotWithShape="1">
            <a:blip r:embed="rId2" cstate="print"/>
            <a:srcRect/>
            <a:stretch>
              <a:fillRect/>
            </a:stretch>
          </a:blip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pic>
        <p:nvPicPr>
          <p:cNvPr id="452612" name="Picture 4" descr="ss_back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37500" y="6172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2613" name="Picture 5" descr="ss_next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318500" y="6172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2614" name="Picture 6" descr="ss_close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318500" y="457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52615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452616" name="Picture 1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124075" y="833438"/>
            <a:ext cx="46386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52618" name="Text Box 10"/>
          <p:cNvSpPr txBox="1">
            <a:spLocks noChangeArrowheads="1"/>
          </p:cNvSpPr>
          <p:nvPr/>
        </p:nvSpPr>
        <p:spPr bwMode="auto">
          <a:xfrm>
            <a:off x="2700338" y="1557338"/>
            <a:ext cx="302418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/>
              <a:t>INVESTICE DO ROZVOJE VZDĚLÁVÁNÍ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3634" name="Picture 2" descr="Stalinův pohřeb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08188" y="1628775"/>
            <a:ext cx="5421312" cy="3976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3635" name="Picture 3" descr="co_comment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" y="6172200"/>
            <a:ext cx="1209675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3636" name="Picture 4" descr="co_back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810500" y="6172200"/>
            <a:ext cx="8477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53637" name="Text Box 5"/>
          <p:cNvSpPr txBox="1">
            <a:spLocks noChangeArrowheads="1"/>
          </p:cNvSpPr>
          <p:nvPr/>
        </p:nvSpPr>
        <p:spPr bwMode="auto">
          <a:xfrm>
            <a:off x="1692275" y="6216650"/>
            <a:ext cx="5759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altLang="cs-CZ">
                <a:solidFill>
                  <a:srgbClr val="000000"/>
                </a:solidFill>
              </a:rPr>
              <a:t>Stalinův pohřeb</a:t>
            </a:r>
          </a:p>
        </p:txBody>
      </p:sp>
      <p:sp>
        <p:nvSpPr>
          <p:cNvPr id="45363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453639" name="Picture 1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319338" y="692150"/>
            <a:ext cx="46386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53640" name="Text Box 8"/>
          <p:cNvSpPr txBox="1">
            <a:spLocks noChangeArrowheads="1"/>
          </p:cNvSpPr>
          <p:nvPr/>
        </p:nvSpPr>
        <p:spPr bwMode="auto">
          <a:xfrm>
            <a:off x="2843213" y="1341438"/>
            <a:ext cx="302418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/>
              <a:t>INVESTICE DO ROZVOJE VZDĚLÁVÁNÍ</a:t>
            </a:r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4657" name="Text Box 6"/>
          <p:cNvSpPr txBox="1">
            <a:spLocks noChangeArrowheads="1"/>
          </p:cNvSpPr>
          <p:nvPr/>
        </p:nvSpPr>
        <p:spPr bwMode="auto">
          <a:xfrm>
            <a:off x="971550" y="6165850"/>
            <a:ext cx="72009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Stalinovo sousoší na Letné v Praze</a:t>
            </a:r>
          </a:p>
        </p:txBody>
      </p:sp>
      <p:sp>
        <p:nvSpPr>
          <p:cNvPr id="454658" name="Rectangle 2" hidden="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454659" name="Rectangle 3" descr="Stalinovo sousoší na Letné v Praze"/>
          <p:cNvSpPr>
            <a:spLocks noGrp="1" noChangeAspect="1" noChangeArrowheads="1"/>
          </p:cNvSpPr>
          <p:nvPr isPhoto="1"/>
        </p:nvSpPr>
        <p:spPr bwMode="auto">
          <a:xfrm>
            <a:off x="1682750" y="1649413"/>
            <a:ext cx="6264275" cy="4075112"/>
          </a:xfrm>
          <a:prstGeom prst="rect">
            <a:avLst/>
          </a:prstGeom>
          <a:blipFill dpi="0" rotWithShape="1">
            <a:blip r:embed="rId2" cstate="print"/>
            <a:srcRect/>
            <a:stretch>
              <a:fillRect/>
            </a:stretch>
          </a:blip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pic>
        <p:nvPicPr>
          <p:cNvPr id="454660" name="Picture 4" descr="ss_back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37500" y="6172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4661" name="Picture 5" descr="ss_close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318500" y="457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5466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454663" name="Picture 1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484438" y="769938"/>
            <a:ext cx="46386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54665" name="Text Box 9"/>
          <p:cNvSpPr txBox="1">
            <a:spLocks noChangeArrowheads="1"/>
          </p:cNvSpPr>
          <p:nvPr/>
        </p:nvSpPr>
        <p:spPr bwMode="auto">
          <a:xfrm>
            <a:off x="2916238" y="1412875"/>
            <a:ext cx="3024187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/>
              <a:t>INVESTICE DO ROZVOJE VZDĚLÁVÁNÍ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5682" name="Picture 2" descr="Výjezdní doložka 196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4075" y="1700213"/>
            <a:ext cx="5575300" cy="410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5683" name="Picture 3" descr="co_comment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" y="6172200"/>
            <a:ext cx="1209675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5684" name="Picture 4" descr="co_back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810500" y="6172200"/>
            <a:ext cx="8477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55685" name="Text Box 5"/>
          <p:cNvSpPr txBox="1">
            <a:spLocks noChangeArrowheads="1"/>
          </p:cNvSpPr>
          <p:nvPr/>
        </p:nvSpPr>
        <p:spPr bwMode="auto">
          <a:xfrm>
            <a:off x="1692275" y="6216650"/>
            <a:ext cx="5759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altLang="cs-CZ">
                <a:solidFill>
                  <a:srgbClr val="000000"/>
                </a:solidFill>
              </a:rPr>
              <a:t>Výjezdní doložka</a:t>
            </a:r>
          </a:p>
        </p:txBody>
      </p:sp>
      <p:sp>
        <p:nvSpPr>
          <p:cNvPr id="45568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455687" name="Picture 1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411413" y="692150"/>
            <a:ext cx="46386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55688" name="Text Box 8"/>
          <p:cNvSpPr txBox="1">
            <a:spLocks noChangeArrowheads="1"/>
          </p:cNvSpPr>
          <p:nvPr/>
        </p:nvSpPr>
        <p:spPr bwMode="auto">
          <a:xfrm>
            <a:off x="2843213" y="1484313"/>
            <a:ext cx="302418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/>
              <a:t>INVESTICE DO ROZVOJE VZDĚLÁVÁNÍ</a:t>
            </a:r>
          </a:p>
        </p:txBody>
      </p:sp>
    </p:spTree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67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567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456707" name="Picture 4" descr="map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5670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456711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8175" y="260350"/>
            <a:ext cx="33845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56712" name="Text Box 8"/>
          <p:cNvSpPr txBox="1">
            <a:spLocks noChangeArrowheads="1"/>
          </p:cNvSpPr>
          <p:nvPr/>
        </p:nvSpPr>
        <p:spPr bwMode="auto">
          <a:xfrm>
            <a:off x="1908175" y="765175"/>
            <a:ext cx="3024188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/>
              <a:t>INVESTICE DO ROZVOJE VZDĚLÁVÁNÍ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7729" name="Text Box 2"/>
          <p:cNvSpPr txBox="1">
            <a:spLocks noChangeArrowheads="1"/>
          </p:cNvSpPr>
          <p:nvPr/>
        </p:nvSpPr>
        <p:spPr bwMode="auto">
          <a:xfrm>
            <a:off x="1116013" y="1412875"/>
            <a:ext cx="7416800" cy="3970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cs-CZ">
                <a:latin typeface="Calibri" pitchFamily="34" charset="0"/>
              </a:rPr>
              <a:t>     </a:t>
            </a:r>
            <a:r>
              <a:rPr lang="cs-CZ" altLang="cs-CZ">
                <a:latin typeface="Calibri" pitchFamily="34" charset="0"/>
              </a:rPr>
              <a:t>První tábory nucené práce vznikly již na sklonku roku 1948 (např. </a:t>
            </a:r>
            <a:endParaRPr lang="en-US" altLang="cs-CZ">
              <a:latin typeface="Calibri" pitchFamily="34" charset="0"/>
            </a:endParaRPr>
          </a:p>
          <a:p>
            <a:r>
              <a:rPr lang="cs-CZ" altLang="cs-CZ">
                <a:latin typeface="Calibri" pitchFamily="34" charset="0"/>
              </a:rPr>
              <a:t>v Třinci, v Ostravě), souměrně tři v Čechách a tři na Slovensku. Nejvíce táborů bylo zřízeno na Ostravsku, Kladensku a Jáchymovsku blízko kamenouhelných a uranových dolů. Jejich největší rozmach nastal v průběhu roku 1949, kdy se jejich počet pohyboval kolem 30, o dva roky později jich už bylo méně než deset a poslední dva byly zrušeny na počátku roku 1954. Hlavním důvodem byl postupný úbytek internovaných.</a:t>
            </a:r>
            <a:r>
              <a:rPr lang="en-US" altLang="cs-CZ">
                <a:latin typeface="Calibri" pitchFamily="34" charset="0"/>
              </a:rPr>
              <a:t> </a:t>
            </a:r>
            <a:r>
              <a:rPr lang="cs-CZ" altLang="cs-CZ">
                <a:latin typeface="Calibri" pitchFamily="34" charset="0"/>
              </a:rPr>
              <a:t>Tábory nucené práce prošlo přes 20 tisíc osob, z nichž přibližně pětinu tvořily ženy. </a:t>
            </a:r>
          </a:p>
          <a:p>
            <a:r>
              <a:rPr lang="cs-CZ" altLang="cs-CZ">
                <a:latin typeface="Calibri" pitchFamily="34" charset="0"/>
              </a:rPr>
              <a:t>     Část TNP byla reorganizací v roce 1951 přeměněna na  </a:t>
            </a:r>
            <a:r>
              <a:rPr lang="cs-CZ" altLang="cs-CZ" i="1">
                <a:latin typeface="Calibri" pitchFamily="34" charset="0"/>
              </a:rPr>
              <a:t>Nápravně pracovní tábory</a:t>
            </a:r>
            <a:r>
              <a:rPr lang="cs-CZ" altLang="cs-CZ">
                <a:latin typeface="Calibri" pitchFamily="34" charset="0"/>
              </a:rPr>
              <a:t> (NPT), což byla vězeňská zařízení. V NPT byli zejména političtí vězni, kteří byli odsouzeni k vysokým trestům, mnohdy i k doživotí, kriminální a na počátku padesátých let i retribuční vězni. Mezi známé patřily tábory (NPT) při uranových dolech na Příbramsku (</a:t>
            </a:r>
            <a:r>
              <a:rPr lang="cs-CZ" altLang="cs-CZ" i="1">
                <a:latin typeface="Calibri" pitchFamily="34" charset="0"/>
              </a:rPr>
              <a:t>Vojna</a:t>
            </a:r>
            <a:r>
              <a:rPr lang="cs-CZ" altLang="cs-CZ">
                <a:latin typeface="Calibri" pitchFamily="34" charset="0"/>
              </a:rPr>
              <a:t>-do roku 1951 TNP, </a:t>
            </a:r>
            <a:r>
              <a:rPr lang="cs-CZ" altLang="cs-CZ" i="1">
                <a:latin typeface="Calibri" pitchFamily="34" charset="0"/>
              </a:rPr>
              <a:t>Bytíz</a:t>
            </a:r>
            <a:r>
              <a:rPr lang="cs-CZ" altLang="cs-CZ">
                <a:latin typeface="Calibri" pitchFamily="34" charset="0"/>
              </a:rPr>
              <a:t>), na Jáchymovsku (</a:t>
            </a:r>
            <a:r>
              <a:rPr lang="cs-CZ" altLang="cs-CZ" i="1">
                <a:latin typeface="Calibri" pitchFamily="34" charset="0"/>
              </a:rPr>
              <a:t>Rovnost, Svornost </a:t>
            </a:r>
            <a:r>
              <a:rPr lang="cs-CZ" altLang="cs-CZ">
                <a:latin typeface="Calibri" pitchFamily="34" charset="0"/>
              </a:rPr>
              <a:t>atd.) a v okolí Horního Slavkova (</a:t>
            </a:r>
            <a:r>
              <a:rPr lang="cs-CZ" altLang="cs-CZ" i="1">
                <a:latin typeface="Calibri" pitchFamily="34" charset="0"/>
              </a:rPr>
              <a:t>Svatopluk</a:t>
            </a:r>
            <a:r>
              <a:rPr lang="cs-CZ" altLang="cs-CZ">
                <a:latin typeface="Calibri" pitchFamily="34" charset="0"/>
              </a:rPr>
              <a:t>). </a:t>
            </a:r>
          </a:p>
        </p:txBody>
      </p:sp>
      <p:pic>
        <p:nvPicPr>
          <p:cNvPr id="457730" name="Picture 3" descr="pokracovat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288" y="6316663"/>
            <a:ext cx="1276350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7731" name="Picture 4" descr="zpet_na_uvod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45250" y="6316663"/>
            <a:ext cx="8477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5773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457733" name="Picture 1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268538" y="260350"/>
            <a:ext cx="46386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57735" name="Text Box 7"/>
          <p:cNvSpPr txBox="1">
            <a:spLocks noChangeArrowheads="1"/>
          </p:cNvSpPr>
          <p:nvPr/>
        </p:nvSpPr>
        <p:spPr bwMode="auto">
          <a:xfrm>
            <a:off x="2916238" y="1052513"/>
            <a:ext cx="302418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/>
              <a:t>INVESTICE DO ROZVOJE VZDĚLÁVÁNÍ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8754" name="Picture 4" descr="Plzeň-Bor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8175" y="1989138"/>
            <a:ext cx="5424488" cy="3836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8755" name="Picture 5" descr="ss_back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937500" y="6172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8756" name="Picture 6" descr="ss_next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318500" y="6172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8757" name="Picture 7" descr="ss_close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318500" y="457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58758" name="Text Box 8"/>
          <p:cNvSpPr txBox="1">
            <a:spLocks noChangeArrowheads="1"/>
          </p:cNvSpPr>
          <p:nvPr/>
        </p:nvSpPr>
        <p:spPr bwMode="auto">
          <a:xfrm>
            <a:off x="1692275" y="6165850"/>
            <a:ext cx="5759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cs-CZ">
                <a:solidFill>
                  <a:srgbClr val="000000"/>
                </a:solidFill>
              </a:rPr>
              <a:t>Plze</a:t>
            </a:r>
            <a:r>
              <a:rPr lang="cs-CZ" altLang="cs-CZ">
                <a:solidFill>
                  <a:srgbClr val="000000"/>
                </a:solidFill>
              </a:rPr>
              <a:t>ň, Bory</a:t>
            </a:r>
          </a:p>
        </p:txBody>
      </p:sp>
      <p:sp>
        <p:nvSpPr>
          <p:cNvPr id="458759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458760" name="Picture 1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457450" y="809625"/>
            <a:ext cx="46386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58761" name="Text Box 9"/>
          <p:cNvSpPr txBox="1">
            <a:spLocks noChangeArrowheads="1"/>
          </p:cNvSpPr>
          <p:nvPr/>
        </p:nvSpPr>
        <p:spPr bwMode="auto">
          <a:xfrm>
            <a:off x="2987675" y="1484313"/>
            <a:ext cx="3024188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/>
              <a:t>INVESTICE DO ROZVOJE VZDĚLÁVÁNÍ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9778" name="Picture 5" descr="Leopoldov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3875" y="1844675"/>
            <a:ext cx="5616575" cy="374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9779" name="Picture 6" descr="ss_next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318500" y="6172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9780" name="Picture 7" descr="ss_close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318500" y="4572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59781" name="Text Box 8"/>
          <p:cNvSpPr txBox="1">
            <a:spLocks noChangeArrowheads="1"/>
          </p:cNvSpPr>
          <p:nvPr/>
        </p:nvSpPr>
        <p:spPr bwMode="auto">
          <a:xfrm>
            <a:off x="1692275" y="6165850"/>
            <a:ext cx="5759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cs-CZ">
                <a:solidFill>
                  <a:srgbClr val="000000"/>
                </a:solidFill>
              </a:rPr>
              <a:t>Leopoldov</a:t>
            </a: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45978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459783" name="Picture 1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484438" y="765175"/>
            <a:ext cx="46386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59784" name="Text Box 8"/>
          <p:cNvSpPr txBox="1">
            <a:spLocks noChangeArrowheads="1"/>
          </p:cNvSpPr>
          <p:nvPr/>
        </p:nvSpPr>
        <p:spPr bwMode="auto">
          <a:xfrm>
            <a:off x="2987675" y="1484313"/>
            <a:ext cx="3024188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/>
              <a:t>INVESTICE DO ROZVOJE VZDĚLÁVÁNÍ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914400" lvl="2" indent="0" eaLnBrk="1" hangingPunct="1">
              <a:buFontTx/>
              <a:buNone/>
            </a:pPr>
            <a:r>
              <a:rPr lang="cs-CZ" sz="1600" dirty="0" smtClean="0"/>
              <a:t>Zdroje:</a:t>
            </a:r>
          </a:p>
          <a:p>
            <a:pPr marL="914400" lvl="2" indent="0" eaLnBrk="1" hangingPunct="1">
              <a:buFontTx/>
              <a:buNone/>
            </a:pPr>
            <a:r>
              <a:rPr lang="cs-CZ" sz="1600" dirty="0" smtClean="0"/>
              <a:t>Film Ivan </a:t>
            </a:r>
            <a:r>
              <a:rPr lang="cs-CZ" sz="1600" dirty="0" err="1" smtClean="0"/>
              <a:t>Biel</a:t>
            </a:r>
            <a:r>
              <a:rPr lang="cs-CZ" sz="1600" dirty="0" smtClean="0"/>
              <a:t> : Postavení mimo hru, 2001, Projekt společnosti Člověk v tísni ve spolupráci s Českou televizí </a:t>
            </a:r>
          </a:p>
          <a:p>
            <a:pPr marL="914400" lvl="2" indent="0" eaLnBrk="1" hangingPunct="1">
              <a:buFontTx/>
              <a:buNone/>
            </a:pPr>
            <a:r>
              <a:rPr lang="cs-CZ" sz="1600" dirty="0" smtClean="0"/>
              <a:t>Obrázky použity z učebního </a:t>
            </a:r>
            <a:r>
              <a:rPr lang="cs-CZ" sz="1600" smtClean="0"/>
              <a:t>materiálu: Mgr</a:t>
            </a:r>
            <a:r>
              <a:rPr lang="cs-CZ" sz="1600" dirty="0" smtClean="0"/>
              <a:t>. K. Spurný, Mgr. V. Ruml – Československo v období totality – </a:t>
            </a:r>
            <a:r>
              <a:rPr lang="cs-CZ" sz="1600" dirty="0" err="1" smtClean="0"/>
              <a:t>III.odboj</a:t>
            </a:r>
            <a:r>
              <a:rPr lang="cs-CZ" sz="1600" dirty="0" smtClean="0"/>
              <a:t>, </a:t>
            </a:r>
            <a:r>
              <a:rPr lang="cs-CZ" sz="1600" dirty="0" err="1" smtClean="0"/>
              <a:t>euroDIDACT</a:t>
            </a:r>
            <a:r>
              <a:rPr lang="cs-CZ" sz="1600" dirty="0" smtClean="0"/>
              <a:t> 2008</a:t>
            </a:r>
          </a:p>
          <a:p>
            <a:pPr marL="914400" lvl="2" indent="0" eaLnBrk="1" hangingPunct="1">
              <a:buFontTx/>
              <a:buNone/>
            </a:pPr>
            <a:endParaRPr lang="cs-CZ" sz="1600" i="1" dirty="0" smtClean="0"/>
          </a:p>
        </p:txBody>
      </p:sp>
      <p:sp>
        <p:nvSpPr>
          <p:cNvPr id="460804" name="Text Box 4"/>
          <p:cNvSpPr txBox="1">
            <a:spLocks noChangeArrowheads="1"/>
          </p:cNvSpPr>
          <p:nvPr/>
        </p:nvSpPr>
        <p:spPr bwMode="auto">
          <a:xfrm>
            <a:off x="2987675" y="1196975"/>
            <a:ext cx="3024188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/>
              <a:t>INVESTICE DO ROZVOJE VZDĚLÁVÁNÍ</a:t>
            </a:r>
          </a:p>
        </p:txBody>
      </p:sp>
      <p:pic>
        <p:nvPicPr>
          <p:cNvPr id="460805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413" y="404813"/>
            <a:ext cx="46386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3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2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a="http://schemas.openxmlformats.org/drawingml/2006/main" name="4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7.xml><?xml version="1.0" encoding="utf-8"?>
<a:theme xmlns:a="http://schemas.openxmlformats.org/drawingml/2006/main" name="7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8.xml><?xml version="1.0" encoding="utf-8"?>
<a:theme xmlns:a="http://schemas.openxmlformats.org/drawingml/2006/main" name="8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9.xml><?xml version="1.0" encoding="utf-8"?>
<a:theme xmlns:a="http://schemas.openxmlformats.org/drawingml/2006/main" name="9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0.xml><?xml version="1.0" encoding="utf-8"?>
<a:theme xmlns:a="http://schemas.openxmlformats.org/drawingml/2006/main" name="10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1.xml><?xml version="1.0" encoding="utf-8"?>
<a:theme xmlns:a="http://schemas.openxmlformats.org/drawingml/2006/main" name="11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2.xml><?xml version="1.0" encoding="utf-8"?>
<a:theme xmlns:a="http://schemas.openxmlformats.org/drawingml/2006/main" name="12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3.xml><?xml version="1.0" encoding="utf-8"?>
<a:theme xmlns:a="http://schemas.openxmlformats.org/drawingml/2006/main" name="13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4.xml><?xml version="1.0" encoding="utf-8"?>
<a:theme xmlns:a="http://schemas.openxmlformats.org/drawingml/2006/main" name="14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5.xml><?xml version="1.0" encoding="utf-8"?>
<a:theme xmlns:a="http://schemas.openxmlformats.org/drawingml/2006/main" name="6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6.xml><?xml version="1.0" encoding="utf-8"?>
<a:theme xmlns:a="http://schemas.openxmlformats.org/drawingml/2006/main" name="15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7.xml><?xml version="1.0" encoding="utf-8"?>
<a:theme xmlns:a="http://schemas.openxmlformats.org/drawingml/2006/main" name="16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8.xml><?xml version="1.0" encoding="utf-8"?>
<a:theme xmlns:a="http://schemas.openxmlformats.org/drawingml/2006/main" name="17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9.xml><?xml version="1.0" encoding="utf-8"?>
<a:theme xmlns:a="http://schemas.openxmlformats.org/drawingml/2006/main" name="5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0.xml><?xml version="1.0" encoding="utf-8"?>
<a:theme xmlns:a="http://schemas.openxmlformats.org/drawingml/2006/main" name="18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1.xml><?xml version="1.0" encoding="utf-8"?>
<a:theme xmlns:a="http://schemas.openxmlformats.org/drawingml/2006/main" name="19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2.xml><?xml version="1.0" encoding="utf-8"?>
<a:theme xmlns:a="http://schemas.openxmlformats.org/drawingml/2006/main" name="20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3.xml><?xml version="1.0" encoding="utf-8"?>
<a:theme xmlns:a="http://schemas.openxmlformats.org/drawingml/2006/main" name="21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4.xml><?xml version="1.0" encoding="utf-8"?>
<a:theme xmlns:a="http://schemas.openxmlformats.org/drawingml/2006/main" name="22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5.xml><?xml version="1.0" encoding="utf-8"?>
<a:theme xmlns:a="http://schemas.openxmlformats.org/drawingml/2006/main" name="23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6.xml><?xml version="1.0" encoding="utf-8"?>
<a:theme xmlns:a="http://schemas.openxmlformats.org/drawingml/2006/main" name="24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7.xml><?xml version="1.0" encoding="utf-8"?>
<a:theme xmlns:a="http://schemas.openxmlformats.org/drawingml/2006/main" name="25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8.xml><?xml version="1.0" encoding="utf-8"?>
<a:theme xmlns:a="http://schemas.openxmlformats.org/drawingml/2006/main" name="26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9.xml><?xml version="1.0" encoding="utf-8"?>
<a:theme xmlns:a="http://schemas.openxmlformats.org/drawingml/2006/main" name="27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0.xml><?xml version="1.0" encoding="utf-8"?>
<a:theme xmlns:a="http://schemas.openxmlformats.org/drawingml/2006/main" name="28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1.xml><?xml version="1.0" encoding="utf-8"?>
<a:theme xmlns:a="http://schemas.openxmlformats.org/drawingml/2006/main" name="29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2.xml><?xml version="1.0" encoding="utf-8"?>
<a:theme xmlns:a="http://schemas.openxmlformats.org/drawingml/2006/main" name="30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3.xml><?xml version="1.0" encoding="utf-8"?>
<a:theme xmlns:a="http://schemas.openxmlformats.org/drawingml/2006/main" name="31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4.xml><?xml version="1.0" encoding="utf-8"?>
<a:theme xmlns:a="http://schemas.openxmlformats.org/drawingml/2006/main" name="32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234</TotalTime>
  <Words>574</Words>
  <Application>Microsoft Office PowerPoint</Application>
  <PresentationFormat>Předvádění na obrazovce (4:3)</PresentationFormat>
  <Paragraphs>111</Paragraphs>
  <Slides>40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34</vt:i4>
      </vt:variant>
      <vt:variant>
        <vt:lpstr>Nadpisy snímků</vt:lpstr>
      </vt:variant>
      <vt:variant>
        <vt:i4>40</vt:i4>
      </vt:variant>
    </vt:vector>
  </HeadingPairs>
  <TitlesOfParts>
    <vt:vector size="74" baseType="lpstr">
      <vt:lpstr>Motiv systému Office</vt:lpstr>
      <vt:lpstr>Výchozí návrh</vt:lpstr>
      <vt:lpstr>1_Výchozí návrh</vt:lpstr>
      <vt:lpstr>3_Výchozí návrh</vt:lpstr>
      <vt:lpstr>2_Výchozí návrh</vt:lpstr>
      <vt:lpstr>4_Výchozí návrh</vt:lpstr>
      <vt:lpstr>7_Výchozí návrh</vt:lpstr>
      <vt:lpstr>8_Výchozí návrh</vt:lpstr>
      <vt:lpstr>9_Výchozí návrh</vt:lpstr>
      <vt:lpstr>10_Výchozí návrh</vt:lpstr>
      <vt:lpstr>11_Výchozí návrh</vt:lpstr>
      <vt:lpstr>12_Výchozí návrh</vt:lpstr>
      <vt:lpstr>13_Výchozí návrh</vt:lpstr>
      <vt:lpstr>14_Výchozí návrh</vt:lpstr>
      <vt:lpstr>6_Výchozí návrh</vt:lpstr>
      <vt:lpstr>15_Výchozí návrh</vt:lpstr>
      <vt:lpstr>16_Výchozí návrh</vt:lpstr>
      <vt:lpstr>17_Výchozí návrh</vt:lpstr>
      <vt:lpstr>5_Výchozí návrh</vt:lpstr>
      <vt:lpstr>18_Výchozí návrh</vt:lpstr>
      <vt:lpstr>19_Výchozí návrh</vt:lpstr>
      <vt:lpstr>20_Výchozí návrh</vt:lpstr>
      <vt:lpstr>21_Výchozí návrh</vt:lpstr>
      <vt:lpstr>22_Výchozí návrh</vt:lpstr>
      <vt:lpstr>23_Výchozí návrh</vt:lpstr>
      <vt:lpstr>24_Výchozí návrh</vt:lpstr>
      <vt:lpstr>25_Výchozí návrh</vt:lpstr>
      <vt:lpstr>26_Výchozí návrh</vt:lpstr>
      <vt:lpstr>27_Výchozí návrh</vt:lpstr>
      <vt:lpstr>28_Výchozí návrh</vt:lpstr>
      <vt:lpstr>29_Výchozí návrh</vt:lpstr>
      <vt:lpstr>30_Výchozí návrh</vt:lpstr>
      <vt:lpstr>31_Výchozí návrh</vt:lpstr>
      <vt:lpstr>32_Výchozí návrh</vt:lpstr>
      <vt:lpstr>50.léta Občanská výchova 30. sada VY_32_INOVACE_589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  <vt:lpstr>Snímek 37</vt:lpstr>
      <vt:lpstr>Snímek 38</vt:lpstr>
      <vt:lpstr>Snímek 39</vt:lpstr>
      <vt:lpstr>Snímek 40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50.léta</dc:title>
  <dc:creator>Vera Dvorackova</dc:creator>
  <cp:lastModifiedBy>Dum</cp:lastModifiedBy>
  <cp:revision>15</cp:revision>
  <dcterms:created xsi:type="dcterms:W3CDTF">2013-11-14T18:49:41Z</dcterms:created>
  <dcterms:modified xsi:type="dcterms:W3CDTF">2014-03-16T11:14:51Z</dcterms:modified>
</cp:coreProperties>
</file>