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5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orkplacecoachblog.com/files/Webpage%20Photos/job_hunt.png" TargetMode="External"/><Relationship Id="rId5" Type="http://schemas.openxmlformats.org/officeDocument/2006/relationships/hyperlink" Target="http://blogs-images.forbes.com/work-in-progress/files/2011/05/job-hunt.jpg" TargetMode="External"/><Relationship Id="rId4" Type="http://schemas.openxmlformats.org/officeDocument/2006/relationships/hyperlink" Target="http://behindthehustle.com/wp-content/uploads/2012/07/jobs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45560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Způsoby hledání zaměstnání, úřad práce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1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Hledání zaměstnání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Hledání zaměstnání, strukturovaný životopis,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inzerce, agentury, burzy práce, web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64932"/>
            <a:ext cx="8712968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Způsoby hledání zaměstnání, úřad práce </a:t>
            </a:r>
            <a:r>
              <a:rPr lang="cs-CZ" sz="2400" b="1" dirty="0" smtClean="0"/>
              <a:t>1 </a:t>
            </a:r>
            <a:r>
              <a:rPr lang="cs-CZ" sz="2400" b="1" dirty="0" smtClean="0"/>
              <a:t>– Hledání zaměstnání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42_843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Způsoby hledání zaměstnání, úřad práce (1) – Hledání zaměstnání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Jak hledat zaměstnání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Na co nezapomenout při psaní životopisu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HLEDAT ZAMĚSTNÁNÍ?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úřad práce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256490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inzerce</a:t>
            </a:r>
            <a:endParaRPr lang="cs-CZ" sz="2000" dirty="0"/>
          </a:p>
        </p:txBody>
      </p:sp>
      <p:sp>
        <p:nvSpPr>
          <p:cNvPr id="31" name="Šipka doprava 30"/>
          <p:cNvSpPr/>
          <p:nvPr/>
        </p:nvSpPr>
        <p:spPr>
          <a:xfrm>
            <a:off x="827584" y="2625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19672" y="317290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agentury</a:t>
            </a:r>
          </a:p>
        </p:txBody>
      </p:sp>
      <p:sp>
        <p:nvSpPr>
          <p:cNvPr id="33" name="Šipka doprava 32"/>
          <p:cNvSpPr/>
          <p:nvPr/>
        </p:nvSpPr>
        <p:spPr>
          <a:xfrm>
            <a:off x="827584" y="323367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19672" y="378904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burzy práce</a:t>
            </a:r>
          </a:p>
        </p:txBody>
      </p:sp>
      <p:sp>
        <p:nvSpPr>
          <p:cNvPr id="36" name="Šipka doprava 35"/>
          <p:cNvSpPr/>
          <p:nvPr/>
        </p:nvSpPr>
        <p:spPr>
          <a:xfrm>
            <a:off x="827584" y="384980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19672" y="439704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web</a:t>
            </a:r>
          </a:p>
        </p:txBody>
      </p:sp>
      <p:sp>
        <p:nvSpPr>
          <p:cNvPr id="38" name="Šipka doprava 37"/>
          <p:cNvSpPr/>
          <p:nvPr/>
        </p:nvSpPr>
        <p:spPr>
          <a:xfrm>
            <a:off x="827584" y="445781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619672" y="504511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známí, příbuzní, sousedi, kamarádi – poptat se všude</a:t>
            </a:r>
          </a:p>
        </p:txBody>
      </p:sp>
      <p:sp>
        <p:nvSpPr>
          <p:cNvPr id="44" name="Šipka doprava 43"/>
          <p:cNvSpPr/>
          <p:nvPr/>
        </p:nvSpPr>
        <p:spPr>
          <a:xfrm>
            <a:off x="827584" y="510588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1026" name="Picture 2" descr="http://behindthehustle.com/wp-content/uploads/2012/07/jobs.jpe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91231"/>
            <a:ext cx="4471095" cy="331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43" grpId="0" animBg="1"/>
      <p:bldP spid="4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nepodcenit?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hledat 8 hodin denně, od rána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238895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mít seznam firem a oslovených </a:t>
            </a:r>
            <a:r>
              <a:rPr lang="cs-CZ" sz="2000" dirty="0" smtClean="0"/>
              <a:t>firem</a:t>
            </a:r>
            <a:endParaRPr lang="cs-CZ" sz="2000" dirty="0"/>
          </a:p>
        </p:txBody>
      </p:sp>
      <p:sp>
        <p:nvSpPr>
          <p:cNvPr id="31" name="Šipka doprava 30"/>
          <p:cNvSpPr/>
          <p:nvPr/>
        </p:nvSpPr>
        <p:spPr>
          <a:xfrm>
            <a:off x="827584" y="244971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19672" y="299695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dobře připravit motivační dopis, svůj životopis</a:t>
            </a:r>
          </a:p>
        </p:txBody>
      </p:sp>
      <p:sp>
        <p:nvSpPr>
          <p:cNvPr id="33" name="Šipka doprava 32"/>
          <p:cNvSpPr/>
          <p:nvPr/>
        </p:nvSpPr>
        <p:spPr>
          <a:xfrm>
            <a:off x="827584" y="305772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19672" y="3613086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zdůrazni to, co umíš opravdu dobře a co by se mohlo zaměstnavateli hodit</a:t>
            </a:r>
          </a:p>
        </p:txBody>
      </p:sp>
      <p:sp>
        <p:nvSpPr>
          <p:cNvPr id="36" name="Šipka doprava 35"/>
          <p:cNvSpPr/>
          <p:nvPr/>
        </p:nvSpPr>
        <p:spPr>
          <a:xfrm>
            <a:off x="827584" y="367385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19672" y="450912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životopis nejlépe strukturovaný, přílišná stručnost škodí, přílišná otevřenost ale také</a:t>
            </a:r>
          </a:p>
        </p:txBody>
      </p:sp>
      <p:sp>
        <p:nvSpPr>
          <p:cNvPr id="38" name="Šipka doprava 37"/>
          <p:cNvSpPr/>
          <p:nvPr/>
        </p:nvSpPr>
        <p:spPr>
          <a:xfrm>
            <a:off x="827584" y="456988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619672" y="537321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chlub se tím, co jsi dokázal (i brigády apod</a:t>
            </a:r>
            <a:r>
              <a:rPr lang="cs-CZ" sz="2000" dirty="0" smtClean="0"/>
              <a:t>.)</a:t>
            </a:r>
            <a:endParaRPr lang="cs-CZ" sz="2000" dirty="0"/>
          </a:p>
        </p:txBody>
      </p:sp>
      <p:sp>
        <p:nvSpPr>
          <p:cNvPr id="44" name="Šipka doprava 43"/>
          <p:cNvSpPr/>
          <p:nvPr/>
        </p:nvSpPr>
        <p:spPr>
          <a:xfrm>
            <a:off x="827584" y="54339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2050" name="Picture 2" descr="http://blogs-images.forbes.com/work-in-progress/files/2011/05/job-hun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846" y="1040836"/>
            <a:ext cx="2695048" cy="186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8666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43" grpId="0" animBg="1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nepodcenit?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pozor na fotografii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238895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snaž se získat co nejvíce </a:t>
            </a:r>
            <a:r>
              <a:rPr lang="cs-CZ" sz="2000" dirty="0" smtClean="0"/>
              <a:t>praxe</a:t>
            </a:r>
            <a:endParaRPr lang="cs-CZ" sz="2000" dirty="0"/>
          </a:p>
        </p:txBody>
      </p:sp>
      <p:sp>
        <p:nvSpPr>
          <p:cNvPr id="31" name="Šipka doprava 30"/>
          <p:cNvSpPr/>
          <p:nvPr/>
        </p:nvSpPr>
        <p:spPr>
          <a:xfrm>
            <a:off x="827584" y="244971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19672" y="299695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práci hledej včas, nenechávej to na </a:t>
            </a:r>
            <a:r>
              <a:rPr lang="cs-CZ" sz="2000" dirty="0" smtClean="0"/>
              <a:t>potom</a:t>
            </a:r>
            <a:endParaRPr lang="cs-CZ" sz="2000" dirty="0"/>
          </a:p>
        </p:txBody>
      </p:sp>
      <p:sp>
        <p:nvSpPr>
          <p:cNvPr id="33" name="Šipka doprava 32"/>
          <p:cNvSpPr/>
          <p:nvPr/>
        </p:nvSpPr>
        <p:spPr>
          <a:xfrm>
            <a:off x="827584" y="305772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19672" y="361308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choď i na veletrhy, burzy práce</a:t>
            </a:r>
          </a:p>
        </p:txBody>
      </p:sp>
      <p:sp>
        <p:nvSpPr>
          <p:cNvPr id="36" name="Šipka doprava 35"/>
          <p:cNvSpPr/>
          <p:nvPr/>
        </p:nvSpPr>
        <p:spPr>
          <a:xfrm>
            <a:off x="827584" y="367385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19672" y="425302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nezapomeň i na zahraničí, jiné město…</a:t>
            </a:r>
          </a:p>
        </p:txBody>
      </p:sp>
      <p:sp>
        <p:nvSpPr>
          <p:cNvPr id="38" name="Šipka doprava 37"/>
          <p:cNvSpPr/>
          <p:nvPr/>
        </p:nvSpPr>
        <p:spPr>
          <a:xfrm>
            <a:off x="827584" y="431379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619672" y="490109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– </a:t>
            </a:r>
            <a:r>
              <a:rPr lang="cs-CZ" sz="2000" b="1" dirty="0"/>
              <a:t>je lepší být zaměstnán aspoň někde, než být nezaměstnán</a:t>
            </a:r>
          </a:p>
        </p:txBody>
      </p:sp>
      <p:sp>
        <p:nvSpPr>
          <p:cNvPr id="44" name="Šipka doprava 43"/>
          <p:cNvSpPr/>
          <p:nvPr/>
        </p:nvSpPr>
        <p:spPr>
          <a:xfrm>
            <a:off x="827584" y="496186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547716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připrav se řádně na pohovor</a:t>
            </a:r>
          </a:p>
        </p:txBody>
      </p:sp>
      <p:sp>
        <p:nvSpPr>
          <p:cNvPr id="23" name="Šipka doprava 22"/>
          <p:cNvSpPr/>
          <p:nvPr/>
        </p:nvSpPr>
        <p:spPr>
          <a:xfrm>
            <a:off x="827584" y="553793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3074" name="Picture 2" descr="http://workplacecoachblog.com/files/Webpage%20Photos/job_hun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406" y="980728"/>
            <a:ext cx="2758061" cy="208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313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38" grpId="0" animBg="1"/>
      <p:bldP spid="43" grpId="0" animBg="1"/>
      <p:bldP spid="44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Strukturovaný životopis (vzor):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osobní údaje (doplňuj při výkladu):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5400000">
            <a:off x="1506822" y="250235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3028890"/>
            <a:ext cx="7272808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Jméno</a:t>
            </a:r>
            <a:r>
              <a:rPr lang="cs-CZ" sz="2000" dirty="0" smtClean="0"/>
              <a:t>:   ________________________________________________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Bydliště: ________________________________________________</a:t>
            </a:r>
            <a:br>
              <a:rPr lang="cs-CZ" sz="2000" dirty="0"/>
            </a:br>
            <a:r>
              <a:rPr lang="cs-CZ" sz="2000" dirty="0"/>
              <a:t>Telefon</a:t>
            </a:r>
            <a:r>
              <a:rPr lang="cs-CZ" sz="2000" dirty="0" smtClean="0"/>
              <a:t>:  ________________________________________________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e-mail: </a:t>
            </a:r>
            <a:r>
              <a:rPr lang="cs-CZ" sz="2000" dirty="0" smtClean="0"/>
              <a:t>   ________________________________________________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2893778"/>
            <a:ext cx="201622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Jan Novák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3301534"/>
            <a:ext cx="295856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Ústí nad Labem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3635971"/>
            <a:ext cx="295856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123 456 789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3933056"/>
            <a:ext cx="324036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novakXX@seznam.cz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168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4" grpId="0" animBg="1"/>
      <p:bldP spid="25" grpId="0" animBg="1"/>
      <p:bldP spid="4" grpId="0"/>
      <p:bldP spid="16" grpId="0"/>
      <p:bldP spid="17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Strukturovaný životopis (vzor):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dosažené vzdělání (doplňuj při výkladu):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5400000">
            <a:off x="1506822" y="238972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83483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2006-2009 </a:t>
            </a:r>
            <a:r>
              <a:rPr lang="cs-CZ" sz="2000" dirty="0"/>
              <a:t>– název školy</a:t>
            </a:r>
            <a:r>
              <a:rPr lang="cs-CZ" sz="2000" dirty="0" smtClean="0"/>
              <a:t>: ___________________________________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1996-2005 </a:t>
            </a:r>
            <a:r>
              <a:rPr lang="cs-CZ" sz="2000" dirty="0"/>
              <a:t>– název školy</a:t>
            </a:r>
            <a:r>
              <a:rPr lang="cs-CZ" sz="2000" dirty="0" smtClean="0"/>
              <a:t>: ___________________________________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400506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doplňkové vzdělání (doplňuj při výkladu):</a:t>
            </a:r>
            <a:endParaRPr lang="cs-CZ" sz="2000" dirty="0"/>
          </a:p>
        </p:txBody>
      </p:sp>
      <p:sp>
        <p:nvSpPr>
          <p:cNvPr id="16" name="Šipka doprava 15"/>
          <p:cNvSpPr/>
          <p:nvPr/>
        </p:nvSpPr>
        <p:spPr>
          <a:xfrm>
            <a:off x="827584" y="406583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 rot="5400000">
            <a:off x="1506822" y="452079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494116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2009-2010 - název </a:t>
            </a:r>
            <a:r>
              <a:rPr lang="cs-CZ" sz="2000" dirty="0"/>
              <a:t>kurzu, dalšího vzdělávání</a:t>
            </a:r>
            <a:r>
              <a:rPr lang="cs-CZ" sz="2000" dirty="0" smtClean="0"/>
              <a:t>: ___________________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2006-2007 - název </a:t>
            </a:r>
            <a:r>
              <a:rPr lang="cs-CZ" sz="2000" dirty="0"/>
              <a:t>kurzu, dalšího </a:t>
            </a:r>
            <a:r>
              <a:rPr lang="cs-CZ" sz="2000" dirty="0" smtClean="0"/>
              <a:t>vzdělávání: ___________________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71416" y="2697163"/>
            <a:ext cx="397704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SŠST, Ústí nad Labem 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88024" y="3085510"/>
            <a:ext cx="397704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ZŠ, Ústí nad Labem 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41929" y="4885710"/>
            <a:ext cx="239287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rekvalifikace 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44208" y="5229200"/>
            <a:ext cx="239287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pájení mědi 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430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4" grpId="0" animBg="1"/>
      <p:bldP spid="25" grpId="0" animBg="1"/>
      <p:bldP spid="14" grpId="0" animBg="1"/>
      <p:bldP spid="16" grpId="0" animBg="1"/>
      <p:bldP spid="17" grpId="0" animBg="1"/>
      <p:bldP spid="20" grpId="0" animBg="1"/>
      <p:bldP spid="21" grpId="0"/>
      <p:bldP spid="22" grpId="0"/>
      <p:bldP spid="23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Strukturovaný životopis (vzor):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Pracovní zkušenosti </a:t>
            </a:r>
            <a:r>
              <a:rPr lang="cs-CZ" sz="2000" dirty="0" smtClean="0"/>
              <a:t>(doplňuj při výkladu):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5400000">
            <a:off x="1506822" y="238972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834830"/>
            <a:ext cx="7272808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2009-2010 - název </a:t>
            </a:r>
            <a:r>
              <a:rPr lang="cs-CZ" sz="2000" dirty="0"/>
              <a:t>společnosti, </a:t>
            </a:r>
            <a:r>
              <a:rPr lang="cs-CZ" sz="2000" dirty="0" smtClean="0"/>
              <a:t>zaměstnavatele: ________________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- </a:t>
            </a:r>
            <a:r>
              <a:rPr lang="cs-CZ" sz="2000" dirty="0"/>
              <a:t>Pracovní pozice (náplň práce): </a:t>
            </a:r>
            <a:r>
              <a:rPr lang="cs-CZ" sz="2000" dirty="0" smtClean="0"/>
              <a:t>   __________________________</a:t>
            </a:r>
          </a:p>
          <a:p>
            <a:r>
              <a:rPr lang="cs-CZ" sz="2000" dirty="0" smtClean="0"/>
              <a:t>2011-2013 </a:t>
            </a:r>
            <a:r>
              <a:rPr lang="cs-CZ" sz="2000" dirty="0"/>
              <a:t>- název společnosti, zaměstnavatele: ________________ </a:t>
            </a:r>
            <a:br>
              <a:rPr lang="cs-CZ" sz="2000" dirty="0"/>
            </a:br>
            <a:r>
              <a:rPr lang="cs-CZ" sz="2000" dirty="0"/>
              <a:t>     - Pracovní pozice (náplň práce):    </a:t>
            </a:r>
            <a:r>
              <a:rPr lang="cs-CZ" sz="2000" dirty="0" smtClean="0"/>
              <a:t>__________________________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51179" y="2787693"/>
            <a:ext cx="230425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jméno podniku 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3140968"/>
            <a:ext cx="230425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instalatér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77922" y="3410894"/>
            <a:ext cx="230425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jméno podniku 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98943" y="3764169"/>
            <a:ext cx="230425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mistr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694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4" grpId="0" animBg="1"/>
      <p:bldP spid="25" grpId="0" animBg="1"/>
      <p:bldP spid="14" grpId="0"/>
      <p:bldP spid="16" grpId="0"/>
      <p:bldP spid="17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Strukturovaný životopis (vzor):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Jazykové </a:t>
            </a:r>
            <a:r>
              <a:rPr lang="cs-CZ" sz="2000" dirty="0" smtClean="0"/>
              <a:t>znalosti (doplňuj při výkladu):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5400000">
            <a:off x="1506822" y="238972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83483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Anglický jazyk - aktivní / pokročilý / mírně </a:t>
            </a:r>
            <a:r>
              <a:rPr lang="cs-CZ" sz="2000" dirty="0" smtClean="0"/>
              <a:t>pokročilý</a:t>
            </a:r>
          </a:p>
          <a:p>
            <a:r>
              <a:rPr lang="cs-CZ" sz="2000" dirty="0"/>
              <a:t>Německý jazyk - aktivní / pokročilý / mírně pokročilý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38209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Další </a:t>
            </a:r>
            <a:r>
              <a:rPr lang="cs-CZ" sz="2000" dirty="0" smtClean="0"/>
              <a:t>znalosti (doplňuj při výkladu):</a:t>
            </a:r>
            <a:endParaRPr lang="cs-CZ" sz="2000" dirty="0"/>
          </a:p>
        </p:txBody>
      </p:sp>
      <p:sp>
        <p:nvSpPr>
          <p:cNvPr id="16" name="Šipka doprava 15"/>
          <p:cNvSpPr/>
          <p:nvPr/>
        </p:nvSpPr>
        <p:spPr>
          <a:xfrm>
            <a:off x="827584" y="38817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 rot="5400000">
            <a:off x="1506822" y="440572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488135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uvést další znalosti, využité pro obor, hledané zaměstnání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953391" y="5229200"/>
            <a:ext cx="393908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-účastním se kurzu IT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53391" y="5573597"/>
            <a:ext cx="368602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-domluvím se německy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4175956" y="3146317"/>
            <a:ext cx="1224136" cy="52825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256076" y="2767748"/>
            <a:ext cx="1836204" cy="52825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095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4" grpId="0" animBg="1"/>
      <p:bldP spid="25" grpId="0" animBg="1"/>
      <p:bldP spid="14" grpId="0" animBg="1"/>
      <p:bldP spid="16" grpId="0" animBg="1"/>
      <p:bldP spid="17" grpId="0" animBg="1"/>
      <p:bldP spid="20" grpId="0" animBg="1"/>
      <p:bldP spid="21" grpId="0"/>
      <p:bldP spid="22" grpId="0"/>
      <p:bldP spid="4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Strukturovaný životopis (vzor):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Počítačové </a:t>
            </a:r>
            <a:r>
              <a:rPr lang="cs-CZ" sz="2000" dirty="0" smtClean="0"/>
              <a:t>znalosti (doplňuj při výkladu):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5400000">
            <a:off x="1506822" y="238972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834830"/>
            <a:ext cx="7272808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Internet (e-mail, www) </a:t>
            </a:r>
            <a:r>
              <a:rPr lang="cs-CZ" sz="2000" dirty="0" smtClean="0"/>
              <a:t>– začátečník/pokročilý/expert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Microsoft </a:t>
            </a:r>
            <a:r>
              <a:rPr lang="cs-CZ" sz="2000" dirty="0"/>
              <a:t>Excel - začátečník/pokročilý/expert</a:t>
            </a:r>
            <a:br>
              <a:rPr lang="cs-CZ" sz="2000" dirty="0"/>
            </a:br>
            <a:r>
              <a:rPr lang="cs-CZ" sz="2000" dirty="0" smtClean="0"/>
              <a:t>Microsoft </a:t>
            </a:r>
            <a:r>
              <a:rPr lang="cs-CZ" sz="2000" dirty="0"/>
              <a:t>Outlook - začátečník/pokročilý/expert</a:t>
            </a:r>
            <a:br>
              <a:rPr lang="cs-CZ" sz="2000" dirty="0"/>
            </a:br>
            <a:r>
              <a:rPr lang="cs-CZ" sz="2000" dirty="0" smtClean="0"/>
              <a:t>Microsoft </a:t>
            </a:r>
            <a:r>
              <a:rPr lang="cs-CZ" sz="2000" dirty="0"/>
              <a:t>PowerPoint - začátečník/pokročilý/expert</a:t>
            </a:r>
            <a:br>
              <a:rPr lang="cs-CZ" sz="2000" dirty="0"/>
            </a:br>
            <a:r>
              <a:rPr lang="cs-CZ" sz="2000" dirty="0" smtClean="0"/>
              <a:t>Microsoft </a:t>
            </a:r>
            <a:r>
              <a:rPr lang="cs-CZ" sz="2000" dirty="0"/>
              <a:t>Word - začátečník/pokročilý/expert</a:t>
            </a:r>
          </a:p>
        </p:txBody>
      </p:sp>
      <p:sp>
        <p:nvSpPr>
          <p:cNvPr id="16" name="Ovál 15"/>
          <p:cNvSpPr/>
          <p:nvPr/>
        </p:nvSpPr>
        <p:spPr>
          <a:xfrm>
            <a:off x="5364088" y="2821881"/>
            <a:ext cx="1152128" cy="39109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419872" y="3109913"/>
            <a:ext cx="1152128" cy="39109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707904" y="3469953"/>
            <a:ext cx="1152128" cy="39109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067944" y="3757985"/>
            <a:ext cx="1152128" cy="39109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572000" y="4046017"/>
            <a:ext cx="1152128" cy="39109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9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4" grpId="0" animBg="1"/>
      <p:bldP spid="25" grpId="0" animBg="1"/>
      <p:bldP spid="16" grpId="0" animBg="1"/>
      <p:bldP spid="17" grpId="0" animBg="1"/>
      <p:bldP spid="20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41632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EDÁN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Strukturovaný životopis (vzor):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Řidičský průkaz </a:t>
            </a:r>
            <a:r>
              <a:rPr lang="cs-CZ" sz="2000" dirty="0" smtClean="0"/>
              <a:t>(doplňuj při výkladu):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5400000">
            <a:off x="1506822" y="238972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83483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skupina B - najetých přibližně </a:t>
            </a:r>
            <a:r>
              <a:rPr lang="cs-CZ" sz="2000" dirty="0" smtClean="0"/>
              <a:t>__________ km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386104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Vlastnosti a </a:t>
            </a:r>
            <a:r>
              <a:rPr lang="cs-CZ" sz="2000" dirty="0" smtClean="0"/>
              <a:t>zájmy</a:t>
            </a:r>
            <a:r>
              <a:rPr lang="cs-CZ" sz="2000" dirty="0"/>
              <a:t> </a:t>
            </a:r>
            <a:r>
              <a:rPr lang="cs-CZ" sz="2000" dirty="0" smtClean="0"/>
              <a:t>(doplňuj při výkladu):</a:t>
            </a:r>
            <a:endParaRPr lang="cs-CZ" sz="2000" dirty="0"/>
          </a:p>
        </p:txBody>
      </p:sp>
      <p:sp>
        <p:nvSpPr>
          <p:cNvPr id="16" name="Šipka doprava 15"/>
          <p:cNvSpPr/>
          <p:nvPr/>
        </p:nvSpPr>
        <p:spPr>
          <a:xfrm>
            <a:off x="827584" y="392181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70621" y="2790176"/>
            <a:ext cx="1289826" cy="283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23000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58959" y="4581128"/>
            <a:ext cx="7133521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aktivní sportovec (horolezec)</a:t>
            </a:r>
          </a:p>
          <a:p>
            <a:pPr marL="342900" indent="-342900">
              <a:buFontTx/>
              <a:buChar char="-"/>
            </a:pPr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jsem komunikativní typ</a:t>
            </a:r>
          </a:p>
          <a:p>
            <a:pPr marL="342900" indent="-342900">
              <a:buFontTx/>
              <a:buChar char="-"/>
            </a:pPr>
            <a:r>
              <a:rPr lang="cs-CZ" sz="2100" b="1" dirty="0" smtClean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zajímám se o nové technologie svého oboru</a:t>
            </a:r>
            <a:endParaRPr lang="cs-CZ" sz="2100" b="1" dirty="0">
              <a:solidFill>
                <a:srgbClr val="0070C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60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25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25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25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4" grpId="0" animBg="1"/>
      <p:bldP spid="25" grpId="0" animBg="1"/>
      <p:bldP spid="14" grpId="0" animBg="1"/>
      <p:bldP spid="16" grpId="0" animBg="1"/>
      <p:bldP spid="17" grpId="0"/>
      <p:bldP spid="2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hledat zaměstnání?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přitom nepodcenit?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na co nezapomenout při vytváření životopisu?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679897"/>
            <a:ext cx="85689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http://behindthehustle.com</a:t>
            </a:r>
            <a:r>
              <a:rPr lang="cs-CZ" dirty="0"/>
              <a:t> [online]. [cit. 16.3.2014]. Dostupný na WWW: </a:t>
            </a:r>
            <a:r>
              <a:rPr lang="cs-CZ" u="sng" dirty="0">
                <a:hlinkClick r:id="rId4"/>
              </a:rPr>
              <a:t>http://behindthehustle.com/wp-content/uploads/2012/07/jobs.jpeg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http://blogs-images.forbes.com</a:t>
            </a:r>
            <a:r>
              <a:rPr lang="cs-CZ" dirty="0"/>
              <a:t> [online]. [cit. 16.3.2014]. Dostupný na WWW: </a:t>
            </a:r>
            <a:r>
              <a:rPr lang="cs-CZ" u="sng" dirty="0">
                <a:hlinkClick r:id="rId5"/>
              </a:rPr>
              <a:t>http://blogs-images.forbes.com/work-in-progress/files/2011/05/job-hunt.jpg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http://workplacecoachblog.com</a:t>
            </a:r>
            <a:r>
              <a:rPr lang="cs-CZ" dirty="0"/>
              <a:t> [online]. [cit. 16.3.2014]. Dostupný na WWW: </a:t>
            </a:r>
            <a:r>
              <a:rPr lang="cs-CZ" u="sng" dirty="0">
                <a:hlinkClick r:id="rId6"/>
              </a:rPr>
              <a:t>http://workplacecoachblog.com/files/Webpage%20Photos/job_hunt.png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5025</TotalTime>
  <Words>714</Words>
  <Application>Microsoft Office PowerPoint</Application>
  <PresentationFormat>Předvádění na obrazovce (4:3)</PresentationFormat>
  <Paragraphs>188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341</cp:revision>
  <dcterms:created xsi:type="dcterms:W3CDTF">2010-11-01T23:40:31Z</dcterms:created>
  <dcterms:modified xsi:type="dcterms:W3CDTF">2014-03-16T10:48:24Z</dcterms:modified>
</cp:coreProperties>
</file>