
<file path=[Content_Types].xml><?xml version="1.0" encoding="utf-8"?>
<Types xmlns="http://schemas.openxmlformats.org/package/2006/content-types">
  <Override PartName="/_rels/.rels" ContentType="application/vnd.openxmlformats-package.relationships+xml"/>
  <Override PartName="/ppt/_rels/presentation.xml.rels" ContentType="application/vnd.openxmlformats-package.relationships+xml"/>
  <Override PartName="/ppt/media/image35.jpeg" ContentType="image/jpeg"/>
  <Override PartName="/ppt/media/image8.png" ContentType="image/png"/>
  <Override PartName="/ppt/media/image20.jpeg" ContentType="image/jpeg"/>
  <Override PartName="/ppt/media/image24.jpeg" ContentType="image/jpeg"/>
  <Override PartName="/ppt/media/image30.jpeg" ContentType="image/jpeg"/>
  <Override PartName="/ppt/media/image1.png" ContentType="image/png"/>
  <Override PartName="/ppt/media/image15.jpeg" ContentType="image/jpeg"/>
  <Override PartName="/ppt/media/image32.jpeg" ContentType="image/jpeg"/>
  <Override PartName="/ppt/media/image3.png" ContentType="image/png"/>
  <Override PartName="/ppt/media/image17.jpeg" ContentType="image/jpeg"/>
  <Override PartName="/ppt/media/image28.jpeg" ContentType="image/jpeg"/>
  <Override PartName="/ppt/media/image5.png" ContentType="image/png"/>
  <Override PartName="/ppt/media/image34.jpeg" ContentType="image/jpeg"/>
  <Override PartName="/ppt/media/image7.png" ContentType="image/png"/>
  <Override PartName="/ppt/media/image19.jpeg" ContentType="image/jpeg"/>
  <Override PartName="/ppt/media/image9.png" ContentType="image/png"/>
  <Override PartName="/ppt/media/image36.jpeg" ContentType="image/jpeg"/>
  <Override PartName="/ppt/media/image11.png" ContentType="image/png"/>
  <Override PartName="/ppt/media/image10.jpeg" ContentType="image/jpeg"/>
  <Override PartName="/ppt/media/image21.jpeg" ContentType="image/jpeg"/>
  <Override PartName="/ppt/media/image13.png" ContentType="image/png"/>
  <Override PartName="/ppt/media/image22.png" ContentType="image/png"/>
  <Override PartName="/ppt/media/image12.jpeg" ContentType="image/jpeg"/>
  <Override PartName="/ppt/media/image23.jpeg" ContentType="image/jpeg"/>
  <Override PartName="/ppt/media/image26.png" ContentType="image/png"/>
  <Override PartName="/ppt/media/image25.jpeg" ContentType="image/jpeg"/>
  <Override PartName="/ppt/media/image14.jpeg" ContentType="image/jpeg"/>
  <Override PartName="/ppt/media/image31.jpeg" ContentType="image/jpeg"/>
  <Override PartName="/ppt/media/image2.png" ContentType="image/png"/>
  <Override PartName="/ppt/media/image16.jpeg" ContentType="image/jpeg"/>
  <Override PartName="/ppt/media/image27.jpeg" ContentType="image/jpeg"/>
  <Override PartName="/ppt/media/image4.png" ContentType="image/png"/>
  <Override PartName="/ppt/media/image33.jpeg" ContentType="image/jpeg"/>
  <Override PartName="/ppt/media/image29.jpeg" ContentType="image/jpeg"/>
  <Override PartName="/ppt/media/image18.jpeg" ContentType="image/jpeg"/>
  <Override PartName="/ppt/media/image6.png" ContentType="image/png"/>
  <Override PartName="/ppt/slideLayouts/slideLayout28.xml" ContentType="application/vnd.openxmlformats-officedocument.presentationml.slideLayout+xml"/>
  <Override PartName="/ppt/slideLayouts/slideLayout9.xml" ContentType="application/vnd.openxmlformats-officedocument.presentationml.slideLayout+xml"/>
  <Override PartName="/ppt/slideLayouts/slideLayout37.xml" ContentType="application/vnd.openxmlformats-officedocument.presentationml.slideLayout+xml"/>
  <Override PartName="/ppt/slideLayouts/slideLayout46.xml" ContentType="application/vnd.openxmlformats-officedocument.presentationml.slideLayout+xml"/>
  <Override PartName="/ppt/slideLayouts/_rels/slideLayout37.xml.rels" ContentType="application/vnd.openxmlformats-package.relationships+xml"/>
  <Override PartName="/ppt/slideLayouts/_rels/slideLayout12.xml.rels" ContentType="application/vnd.openxmlformats-package.relationships+xml"/>
  <Override PartName="/ppt/slideLayouts/_rels/slideLayout35.xml.rels" ContentType="application/vnd.openxmlformats-package.relationships+xml"/>
  <Override PartName="/ppt/slideLayouts/_rels/slideLayout10.xml.rels" ContentType="application/vnd.openxmlformats-package.relationships+xml"/>
  <Override PartName="/ppt/slideLayouts/_rels/slideLayout33.xml.rels" ContentType="application/vnd.openxmlformats-package.relationships+xml"/>
  <Override PartName="/ppt/slideLayouts/_rels/slideLayout31.xml.rels" ContentType="application/vnd.openxmlformats-package.relationships+xml"/>
  <Override PartName="/ppt/slideLayouts/_rels/slideLayout18.xml.rels" ContentType="application/vnd.openxmlformats-package.relationships+xml"/>
  <Override PartName="/ppt/slideLayouts/_rels/slideLayout16.xml.rels" ContentType="application/vnd.openxmlformats-package.relationships+xml"/>
  <Override PartName="/ppt/slideLayouts/_rels/slideLayout39.xml.rels" ContentType="application/vnd.openxmlformats-package.relationships+xml"/>
  <Override PartName="/ppt/slideLayouts/_rels/slideLayout14.xml.rels" ContentType="application/vnd.openxmlformats-package.relationships+xml"/>
  <Override PartName="/ppt/slideLayouts/_rels/slideLayout25.xml.rels" ContentType="application/vnd.openxmlformats-package.relationships+xml"/>
  <Override PartName="/ppt/slideLayouts/_rels/slideLayout48.xml.rels" ContentType="application/vnd.openxmlformats-package.relationships+xml"/>
  <Override PartName="/ppt/slideLayouts/_rels/slideLayout5.xml.rels" ContentType="application/vnd.openxmlformats-package.relationships+xml"/>
  <Override PartName="/ppt/slideLayouts/_rels/slideLayout23.xml.rels" ContentType="application/vnd.openxmlformats-package.relationships+xml"/>
  <Override PartName="/ppt/slideLayouts/_rels/slideLayout46.xml.rels" ContentType="application/vnd.openxmlformats-package.relationships+xml"/>
  <Override PartName="/ppt/slideLayouts/_rels/slideLayout3.xml.rels" ContentType="application/vnd.openxmlformats-package.relationships+xml"/>
  <Override PartName="/ppt/slideLayouts/_rels/slideLayout21.xml.rels" ContentType="application/vnd.openxmlformats-package.relationships+xml"/>
  <Override PartName="/ppt/slideLayouts/_rels/slideLayout44.xml.rels" ContentType="application/vnd.openxmlformats-package.relationships+xml"/>
  <Override PartName="/ppt/slideLayouts/_rels/slideLayout1.xml.rels" ContentType="application/vnd.openxmlformats-package.relationships+xml"/>
  <Override PartName="/ppt/slideLayouts/_rels/slideLayout42.xml.rels" ContentType="application/vnd.openxmlformats-package.relationships+xml"/>
  <Override PartName="/ppt/slideLayouts/_rels/slideLayout40.xml.rels" ContentType="application/vnd.openxmlformats-package.relationships+xml"/>
  <Override PartName="/ppt/slideLayouts/_rels/slideLayout29.xml.rels" ContentType="application/vnd.openxmlformats-package.relationships+xml"/>
  <Override PartName="/ppt/slideLayouts/_rels/slideLayout9.xml.rels" ContentType="application/vnd.openxmlformats-package.relationships+xml"/>
  <Override PartName="/ppt/slideLayouts/_rels/slideLayout2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13.xml.rels" ContentType="application/vnd.openxmlformats-package.relationships+xml"/>
  <Override PartName="/ppt/slideLayouts/_rels/slideLayout36.xml.rels" ContentType="application/vnd.openxmlformats-package.relationships+xml"/>
  <Override PartName="/ppt/slideLayouts/_rels/slideLayout11.xml.rels" ContentType="application/vnd.openxmlformats-package.relationships+xml"/>
  <Override PartName="/ppt/slideLayouts/_rels/slideLayout34.xml.rels" ContentType="application/vnd.openxmlformats-package.relationships+xml"/>
  <Override PartName="/ppt/slideLayouts/_rels/slideLayout32.xml.rels" ContentType="application/vnd.openxmlformats-package.relationships+xml"/>
  <Override PartName="/ppt/slideLayouts/_rels/slideLayout30.xml.rels" ContentType="application/vnd.openxmlformats-package.relationships+xml"/>
  <Override PartName="/ppt/slideLayouts/_rels/slideLayout19.xml.rels" ContentType="application/vnd.openxmlformats-package.relationships+xml"/>
  <Override PartName="/ppt/slideLayouts/_rels/slideLayout17.xml.rels" ContentType="application/vnd.openxmlformats-package.relationships+xml"/>
  <Override PartName="/ppt/slideLayouts/_rels/slideLayout15.xml.rels" ContentType="application/vnd.openxmlformats-package.relationships+xml"/>
  <Override PartName="/ppt/slideLayouts/_rels/slideLayout26.xml.rels" ContentType="application/vnd.openxmlformats-package.relationships+xml"/>
  <Override PartName="/ppt/slideLayouts/_rels/slideLayout24.xml.rels" ContentType="application/vnd.openxmlformats-package.relationships+xml"/>
  <Override PartName="/ppt/slideLayouts/_rels/slideLayout47.xml.rels" ContentType="application/vnd.openxmlformats-package.relationships+xml"/>
  <Override PartName="/ppt/slideLayouts/_rels/slideLayout4.xml.rels" ContentType="application/vnd.openxmlformats-package.relationships+xml"/>
  <Override PartName="/ppt/slideLayouts/_rels/slideLayout22.xml.rels" ContentType="application/vnd.openxmlformats-package.relationships+xml"/>
  <Override PartName="/ppt/slideLayouts/_rels/slideLayout45.xml.rels" ContentType="application/vnd.openxmlformats-package.relationships+xml"/>
  <Override PartName="/ppt/slideLayouts/_rels/slideLayout2.xml.rels" ContentType="application/vnd.openxmlformats-package.relationships+xml"/>
  <Override PartName="/ppt/slideLayouts/_rels/slideLayout20.xml.rels" ContentType="application/vnd.openxmlformats-package.relationships+xml"/>
  <Override PartName="/ppt/slideLayouts/_rels/slideLayout43.xml.rels" ContentType="application/vnd.openxmlformats-package.relationships+xml"/>
  <Override PartName="/ppt/slideLayouts/_rels/slideLayout41.xml.rels" ContentType="application/vnd.openxmlformats-package.relationships+xml"/>
  <Override PartName="/ppt/slideLayouts/_rels/slideLayout28.xml.rels" ContentType="application/vnd.openxmlformats-package.relationships+xml"/>
  <Override PartName="/ppt/slideLayouts/_rels/slideLayout8.xml.rels" ContentType="application/vnd.openxmlformats-package.relationships+xml"/>
  <Override PartName="/ppt/slideLayouts/_rels/slideLayout6.xml.rels" ContentType="application/vnd.openxmlformats-package.relationships+xml"/>
  <Override PartName="/ppt/slideLayouts/slideLayout39.xml" ContentType="application/vnd.openxmlformats-officedocument.presentationml.slideLayout+xml"/>
  <Override PartName="/ppt/slideLayouts/slideLayout48.xml" ContentType="application/vnd.openxmlformats-officedocument.presentationml.slideLayout+xml"/>
  <Override PartName="/ppt/slideLayouts/slideLayout10.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4.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slideLayouts/slideLayout16.xml" ContentType="application/vnd.openxmlformats-officedocument.presentationml.slideLayout+xml"/>
  <Override PartName="/ppt/slideLayouts/slideLayout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slideLayouts/slideLayout8.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slideLayouts/slideLayout47.xml" ContentType="application/vnd.openxmlformats-officedocument.presentationml.slideLayout+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3.xml" ContentType="application/vnd.openxmlformats-officedocument.presentationml.slideLayout+xml"/>
  <Override PartName="/ppt/slideLayouts/slideLayout22.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slideLayouts/slideLayout15.xml" ContentType="application/vnd.openxmlformats-officedocument.presentationml.slideLayout+xml"/>
  <Override PartName="/ppt/slideLayouts/slideLayout24.xml" ContentType="application/vnd.openxmlformats-officedocument.presentationml.slideLayout+xml"/>
  <Override PartName="/ppt/slideLayouts/slideLayout5.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Layouts/slideLayout17.xml" ContentType="application/vnd.openxmlformats-officedocument.presentationml.slideLayout+xml"/>
  <Override PartName="/ppt/slideLayouts/slideLayout7.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Override PartName="/ppt/slideLayouts/slideLayout44.xml" ContentType="application/vnd.openxmlformats-officedocument.presentationml.slideLayout+xml"/>
  <Override PartName="/ppt/slideLayouts/slideLayout19.xml" ContentType="application/vnd.openxmlformats-officedocument.presentationml.slideLayout+xml"/>
  <Override PartName="/ppt/presentation.xml" ContentType="application/vnd.openxmlformats-officedocument.presentationml.presentation.main+xml"/>
  <Override PartName="/ppt/slides/_rels/slide5.xml.rels" ContentType="application/vnd.openxmlformats-package.relationships+xml"/>
  <Override PartName="/ppt/slides/_rels/slide13.xml.rels" ContentType="application/vnd.openxmlformats-package.relationships+xml"/>
  <Override PartName="/ppt/slides/_rels/slide17.xml.rels" ContentType="application/vnd.openxmlformats-package.relationships+xml"/>
  <Override PartName="/ppt/slides/_rels/slide4.xml.rels" ContentType="application/vnd.openxmlformats-package.relationships+xml"/>
  <Override PartName="/ppt/slides/_rels/slide12.xml.rels" ContentType="application/vnd.openxmlformats-package.relationships+xml"/>
  <Override PartName="/ppt/slides/_rels/slide16.xml.rels" ContentType="application/vnd.openxmlformats-package.relationships+xml"/>
  <Override PartName="/ppt/slides/_rels/slide26.xml.rels" ContentType="application/vnd.openxmlformats-package.relationships+xml"/>
  <Override PartName="/ppt/slides/_rels/slide11.xml.rels" ContentType="application/vnd.openxmlformats-package.relationships+xml"/>
  <Override PartName="/ppt/slides/_rels/slide15.xml.rels" ContentType="application/vnd.openxmlformats-package.relationships+xml"/>
  <Override PartName="/ppt/slides/_rels/slide25.xml.rels" ContentType="application/vnd.openxmlformats-package.relationships+xml"/>
  <Override PartName="/ppt/slides/_rels/slide10.xml.rels" ContentType="application/vnd.openxmlformats-package.relationships+xml"/>
  <Override PartName="/ppt/slides/_rels/slide14.xml.rels" ContentType="application/vnd.openxmlformats-package.relationships+xml"/>
  <Override PartName="/ppt/slides/_rels/slide24.xml.rels" ContentType="application/vnd.openxmlformats-package.relationships+xml"/>
  <Override PartName="/ppt/slides/_rels/slide28.xml.rels" ContentType="application/vnd.openxmlformats-package.relationships+xml"/>
  <Override PartName="/ppt/slides/_rels/slide23.xml.rels" ContentType="application/vnd.openxmlformats-package.relationships+xml"/>
  <Override PartName="/ppt/slides/_rels/slide27.xml.rels" ContentType="application/vnd.openxmlformats-package.relationships+xml"/>
  <Override PartName="/ppt/slides/_rels/slide9.xml.rels" ContentType="application/vnd.openxmlformats-package.relationships+xml"/>
  <Override PartName="/ppt/slides/_rels/slide22.xml.rels" ContentType="application/vnd.openxmlformats-package.relationships+xml"/>
  <Override PartName="/ppt/slides/_rels/slide8.xml.rels" ContentType="application/vnd.openxmlformats-package.relationships+xml"/>
  <Override PartName="/ppt/slides/_rels/slide21.xml.rels" ContentType="application/vnd.openxmlformats-package.relationships+xml"/>
  <Override PartName="/ppt/slides/_rels/slide3.xml.rels" ContentType="application/vnd.openxmlformats-package.relationships+xml"/>
  <Override PartName="/ppt/slides/_rels/slide7.xml.rels" ContentType="application/vnd.openxmlformats-package.relationships+xml"/>
  <Override PartName="/ppt/slides/_rels/slide20.xml.rels" ContentType="application/vnd.openxmlformats-package.relationships+xml"/>
  <Override PartName="/ppt/slides/_rels/slide19.xml.rels" ContentType="application/vnd.openxmlformats-package.relationships+xml"/>
  <Override PartName="/ppt/slides/_rels/slide2.xml.rels" ContentType="application/vnd.openxmlformats-package.relationships+xml"/>
  <Override PartName="/ppt/slides/_rels/slide6.xml.rels" ContentType="application/vnd.openxmlformats-package.relationships+xml"/>
  <Override PartName="/ppt/slides/_rels/slide18.xml.rels" ContentType="application/vnd.openxmlformats-package.relationships+xml"/>
  <Override PartName="/ppt/slides/_rels/slide1.xml.rels" ContentType="application/vnd.openxmlformats-package.relationships+xml"/>
  <Override PartName="/ppt/slides/slide1.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5.xml" ContentType="application/vnd.openxmlformats-officedocument.presentationml.slide+xml"/>
  <Override PartName="/ppt/slides/slide14.xml" ContentType="application/vnd.openxmlformats-officedocument.presentationml.slide+xml"/>
  <Override PartName="/ppt/slides/slide23.xml" ContentType="application/vnd.openxmlformats-officedocument.presentationml.slide+xml"/>
  <Override PartName="/ppt/slides/slide16.xml" ContentType="application/vnd.openxmlformats-officedocument.presentationml.slide+xml"/>
  <Override PartName="/ppt/slides/slide7.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13.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6.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17.xml" ContentType="application/vnd.openxmlformats-officedocument.presentationml.slide+xml"/>
  <Override PartName="/ppt/slides/slide8.xml" ContentType="application/vnd.openxmlformats-officedocument.presentationml.slide+xml"/>
  <Override PartName="/ppt/slides/slide26.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Masters/slideMaster1.xml" ContentType="application/vnd.openxmlformats-officedocument.presentationml.slideMaster+xml"/>
  <Override PartName="/ppt/slideMasters/_rels/slideMaster4.xml.rels" ContentType="application/vnd.openxmlformats-package.relationships+xml"/>
  <Override PartName="/ppt/slideMasters/_rels/slideMaster3.xml.rels" ContentType="application/vnd.openxmlformats-package.relationships+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theme/theme4.xml" ContentType="application/vnd.openxmlformats-officedocument.theme+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Types>
</file>

<file path=_rels/.rels><?xml version="1.0" encoding="UTF-8"?>
<Relationships xmlns="http://schemas.openxmlformats.org/package/2006/relationships"><Relationship Id="rId1"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p:sldMasterIdLst>
    <p:sldMasterId id="2147483648" r:id="rId2"/>
    <p:sldMasterId id="2147483661" r:id="rId3"/>
    <p:sldMasterId id="2147483674" r:id="rId4"/>
    <p:sldMasterId id="2147483687"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Relationship Id="rId25" Type="http://schemas.openxmlformats.org/officeDocument/2006/relationships/slide" Target="slides/slide20.xml"/><Relationship Id="rId26" Type="http://schemas.openxmlformats.org/officeDocument/2006/relationships/slide" Target="slides/slide21.xml"/><Relationship Id="rId27"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30" Type="http://schemas.openxmlformats.org/officeDocument/2006/relationships/slide" Target="slides/slide25.xml"/><Relationship Id="rId31" Type="http://schemas.openxmlformats.org/officeDocument/2006/relationships/slide" Target="slides/slide26.xml"/><Relationship Id="rId32" Type="http://schemas.openxmlformats.org/officeDocument/2006/relationships/slide" Target="slides/slide27.xml"/><Relationship Id="rId33" Type="http://schemas.openxmlformats.org/officeDocument/2006/relationships/slide" Target="slides/slide28.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 Id="rId3" Type="http://schemas.openxmlformats.org/officeDocument/2006/relationships/image" Target="../media/image4.png"/>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png"/><Relationship Id="rId3" Type="http://schemas.openxmlformats.org/officeDocument/2006/relationships/image" Target="../media/image6.png"/>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7.png"/><Relationship Id="rId3" Type="http://schemas.openxmlformats.org/officeDocument/2006/relationships/image" Target="../media/image8.png"/>
</Relationships>
</file>

<file path=ppt/slideLayouts/slideLayout1.xml><?xml version="1.0" encoding="utf-8"?>
<p:sldLayout xmlns:a="http://schemas.openxmlformats.org/drawingml/2006/main" xmlns:p="http://schemas.openxmlformats.org/presentationml/2006/main" xmlns:r="http://schemas.openxmlformats.org/officeDocument/2006/relationships" preserve="1" type="blank">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preserve="1" type="tx">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6" name="PlaceHolder 2"/>
          <p:cNvSpPr>
            <a:spLocks noGrp="1"/>
          </p:cNvSpPr>
          <p:nvPr>
            <p:ph type="subTitle"/>
          </p:nvPr>
        </p:nvSpPr>
        <p:spPr>
          <a:xfrm>
            <a:off x="457200" y="1600200"/>
            <a:ext cx="8229240" cy="4525920"/>
          </a:xfrm>
          <a:prstGeom prst="rect">
            <a:avLst/>
          </a:prstGeom>
        </p:spPr>
        <p:txBody>
          <a:bodyPr anchor="ctr" bIns="0" lIns="0" rIns="0" tIns="0" wrap="none"/>
          <a:p>
            <a:pPr algn="ctr"/>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preserve="1"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8" name="PlaceHolder 2"/>
          <p:cNvSpPr>
            <a:spLocks noGrp="1"/>
          </p:cNvSpPr>
          <p:nvPr>
            <p:ph type="body"/>
          </p:nvPr>
        </p:nvSpPr>
        <p:spPr>
          <a:xfrm>
            <a:off x="457200" y="1600200"/>
            <a:ext cx="8229240" cy="4525560"/>
          </a:xfrm>
          <a:prstGeom prst="rect">
            <a:avLst/>
          </a:prstGeom>
        </p:spPr>
        <p:txBody>
          <a:bodyPr bIns="0" lIns="0" rIns="0" tIns="0" wrap="none"/>
          <a:p>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preserve="1" type="twoObj">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0"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11" name="PlaceHolder 3"/>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preserve="1" type="titleOnly">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preserve="1" type="objOnly">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74680"/>
            <a:ext cx="8229240" cy="5851080"/>
          </a:xfrm>
          <a:prstGeom prst="rect">
            <a:avLst/>
          </a:prstGeom>
        </p:spPr>
        <p:txBody>
          <a:bodyPr anchor="ctr" bIns="0" lIns="0" rIns="0" tIns="0" wrap="none"/>
          <a:p>
            <a:pPr algn="ctr"/>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preserve="1" type="twoObjAndObj">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5"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6" name="PlaceHolder 3"/>
          <p:cNvSpPr>
            <a:spLocks noGrp="1"/>
          </p:cNvSpPr>
          <p:nvPr>
            <p:ph type="body"/>
          </p:nvPr>
        </p:nvSpPr>
        <p:spPr>
          <a:xfrm>
            <a:off x="457200" y="3963600"/>
            <a:ext cx="4015440" cy="2158200"/>
          </a:xfrm>
          <a:prstGeom prst="rect">
            <a:avLst/>
          </a:prstGeom>
        </p:spPr>
        <p:txBody>
          <a:bodyPr bIns="0" lIns="0" rIns="0" tIns="0" wrap="none"/>
          <a:p>
            <a:endParaRPr/>
          </a:p>
        </p:txBody>
      </p:sp>
      <p:sp>
        <p:nvSpPr>
          <p:cNvPr id="17" name="PlaceHolder 4"/>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preserve="1" type="objAndTwoObj">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9"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20"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21" name="PlaceHolder 4"/>
          <p:cNvSpPr>
            <a:spLocks noGrp="1"/>
          </p:cNvSpPr>
          <p:nvPr>
            <p:ph type="body"/>
          </p:nvPr>
        </p:nvSpPr>
        <p:spPr>
          <a:xfrm>
            <a:off x="4673520" y="3963600"/>
            <a:ext cx="4015440" cy="2158200"/>
          </a:xfrm>
          <a:prstGeom prst="rect">
            <a:avLst/>
          </a:prstGeom>
        </p:spPr>
        <p:txBody>
          <a:bodyPr bIns="0" lIns="0" rIns="0" tIns="0" wrap="none"/>
          <a:p>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preserve="1" type="twoObjOverTx">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23"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24"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25" name="PlaceHolder 4"/>
          <p:cNvSpPr>
            <a:spLocks noGrp="1"/>
          </p:cNvSpPr>
          <p:nvPr>
            <p:ph type="body"/>
          </p:nvPr>
        </p:nvSpPr>
        <p:spPr>
          <a:xfrm>
            <a:off x="457200" y="3963600"/>
            <a:ext cx="8228520" cy="2158200"/>
          </a:xfrm>
          <a:prstGeom prst="rect">
            <a:avLst/>
          </a:prstGeom>
        </p:spPr>
        <p:txBody>
          <a:bodyPr bIns="0" lIns="0" rIns="0" tIns="0" wrap="none"/>
          <a:p>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preserve="1" type="objOverTx">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27" name="PlaceHolder 2"/>
          <p:cNvSpPr>
            <a:spLocks noGrp="1"/>
          </p:cNvSpPr>
          <p:nvPr>
            <p:ph type="body"/>
          </p:nvPr>
        </p:nvSpPr>
        <p:spPr>
          <a:xfrm>
            <a:off x="457200" y="1600200"/>
            <a:ext cx="8229240" cy="2158200"/>
          </a:xfrm>
          <a:prstGeom prst="rect">
            <a:avLst/>
          </a:prstGeom>
        </p:spPr>
        <p:txBody>
          <a:bodyPr bIns="0" lIns="0" rIns="0" tIns="0" wrap="none"/>
          <a:p>
            <a:endParaRPr/>
          </a:p>
        </p:txBody>
      </p:sp>
      <p:sp>
        <p:nvSpPr>
          <p:cNvPr id="28" name="PlaceHolder 3"/>
          <p:cNvSpPr>
            <a:spLocks noGrp="1"/>
          </p:cNvSpPr>
          <p:nvPr>
            <p:ph type="body"/>
          </p:nvPr>
        </p:nvSpPr>
        <p:spPr>
          <a:xfrm>
            <a:off x="457200" y="3963600"/>
            <a:ext cx="8229240" cy="2158200"/>
          </a:xfrm>
          <a:prstGeom prst="rect">
            <a:avLst/>
          </a:prstGeom>
        </p:spPr>
        <p:txBody>
          <a:bodyPr bIns="0" lIns="0" rIns="0" tIns="0" wrap="none"/>
          <a:p>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preserve="1" type="fourObj">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30"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31"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32" name="PlaceHolder 4"/>
          <p:cNvSpPr>
            <a:spLocks noGrp="1"/>
          </p:cNvSpPr>
          <p:nvPr>
            <p:ph type="body"/>
          </p:nvPr>
        </p:nvSpPr>
        <p:spPr>
          <a:xfrm>
            <a:off x="4673520" y="3963600"/>
            <a:ext cx="4015440" cy="2158200"/>
          </a:xfrm>
          <a:prstGeom prst="rect">
            <a:avLst/>
          </a:prstGeom>
        </p:spPr>
        <p:txBody>
          <a:bodyPr bIns="0" lIns="0" rIns="0" tIns="0" wrap="none"/>
          <a:p>
            <a:endParaRPr/>
          </a:p>
        </p:txBody>
      </p:sp>
      <p:sp>
        <p:nvSpPr>
          <p:cNvPr id="33" name="PlaceHolder 5"/>
          <p:cNvSpPr>
            <a:spLocks noGrp="1"/>
          </p:cNvSpPr>
          <p:nvPr>
            <p:ph type="body"/>
          </p:nvPr>
        </p:nvSpPr>
        <p:spPr>
          <a:xfrm>
            <a:off x="457200" y="3963600"/>
            <a:ext cx="4015440" cy="2158200"/>
          </a:xfrm>
          <a:prstGeom prst="rect">
            <a:avLst/>
          </a:prstGeom>
        </p:spPr>
        <p:txBody>
          <a:bodyPr bIns="0" lIns="0" rIns="0" tIns="0" wrap="none"/>
          <a:p>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preserve="1" type="blank">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35"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36" name="PlaceHolder 3"/>
          <p:cNvSpPr>
            <a:spLocks noGrp="1"/>
          </p:cNvSpPr>
          <p:nvPr>
            <p:ph type="body"/>
          </p:nvPr>
        </p:nvSpPr>
        <p:spPr>
          <a:xfrm>
            <a:off x="4673520" y="1600200"/>
            <a:ext cx="4015440" cy="2158200"/>
          </a:xfrm>
          <a:prstGeom prst="rect">
            <a:avLst/>
          </a:prstGeom>
        </p:spPr>
        <p:txBody>
          <a:bodyPr bIns="0" lIns="0" rIns="0" tIns="0" wrap="none"/>
          <a:p>
            <a:endParaRPr/>
          </a:p>
        </p:txBody>
      </p:sp>
      <p:pic>
        <p:nvPicPr>
          <p:cNvPr descr="" id="37" name=""/>
          <p:cNvPicPr/>
          <p:nvPr/>
        </p:nvPicPr>
        <p:blipFill>
          <a:blip r:embed="rId2"/>
          <a:stretch>
            <a:fillRect/>
          </a:stretch>
        </p:blipFill>
        <p:spPr>
          <a:xfrm>
            <a:off x="5328720" y="3963240"/>
            <a:ext cx="2704680" cy="2158200"/>
          </a:xfrm>
          <a:prstGeom prst="rect">
            <a:avLst/>
          </a:prstGeom>
          <a:ln>
            <a:noFill/>
          </a:ln>
        </p:spPr>
      </p:pic>
      <p:pic>
        <p:nvPicPr>
          <p:cNvPr descr="" id="38" name=""/>
          <p:cNvPicPr/>
          <p:nvPr/>
        </p:nvPicPr>
        <p:blipFill>
          <a:blip r:embed="rId3"/>
          <a:stretch>
            <a:fillRect/>
          </a:stretch>
        </p:blipFill>
        <p:spPr>
          <a:xfrm>
            <a:off x="1112400" y="3963240"/>
            <a:ext cx="2704680" cy="2158200"/>
          </a:xfrm>
          <a:prstGeom prst="rect">
            <a:avLst/>
          </a:prstGeom>
          <a:ln>
            <a:noFill/>
          </a:ln>
        </p:spPr>
      </p:pic>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preserve="1" type="blank">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preserve="1" type="tx">
  <p:cSld name="Title Slide">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45" name="PlaceHolder 2"/>
          <p:cNvSpPr>
            <a:spLocks noGrp="1"/>
          </p:cNvSpPr>
          <p:nvPr>
            <p:ph type="subTitle"/>
          </p:nvPr>
        </p:nvSpPr>
        <p:spPr>
          <a:xfrm>
            <a:off x="457200" y="1600200"/>
            <a:ext cx="8229240" cy="4525920"/>
          </a:xfrm>
          <a:prstGeom prst="rect">
            <a:avLst/>
          </a:prstGeom>
        </p:spPr>
        <p:txBody>
          <a:bodyPr anchor="ctr" bIns="0" lIns="0" rIns="0" tIns="0" wrap="none"/>
          <a:p>
            <a:pPr algn="ctr"/>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preserve="1" type="obj">
  <p:cSld name="Title,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47" name="PlaceHolder 2"/>
          <p:cNvSpPr>
            <a:spLocks noGrp="1"/>
          </p:cNvSpPr>
          <p:nvPr>
            <p:ph type="body"/>
          </p:nvPr>
        </p:nvSpPr>
        <p:spPr>
          <a:xfrm>
            <a:off x="457200" y="1600200"/>
            <a:ext cx="8229240" cy="4525560"/>
          </a:xfrm>
          <a:prstGeom prst="rect">
            <a:avLst/>
          </a:prstGeom>
        </p:spPr>
        <p:txBody>
          <a:bodyPr bIns="0" lIns="0" rIns="0" tIns="0" wrap="none"/>
          <a:p>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preserve="1" type="twoObj">
  <p:cSld name="Title, 2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49"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50" name="PlaceHolder 3"/>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preserve="1" type="titleOnly">
  <p:cSld name="Title Only">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preserve="1" type="objOnly">
  <p:cSld name="Centered Text">
    <p:spTree>
      <p:nvGrpSpPr>
        <p:cNvPr id="1" name=""/>
        <p:cNvGrpSpPr/>
        <p:nvPr/>
      </p:nvGrpSpPr>
      <p:grpSpPr>
        <a:xfrm>
          <a:off x="0" y="0"/>
          <a:ext cx="0" cy="0"/>
          <a:chOff x="0" y="0"/>
          <a:chExt cx="0" cy="0"/>
        </a:xfrm>
      </p:grpSpPr>
      <p:sp>
        <p:nvSpPr>
          <p:cNvPr id="52" name="PlaceHolder 1"/>
          <p:cNvSpPr>
            <a:spLocks noGrp="1"/>
          </p:cNvSpPr>
          <p:nvPr>
            <p:ph type="subTitle"/>
          </p:nvPr>
        </p:nvSpPr>
        <p:spPr>
          <a:xfrm>
            <a:off x="457200" y="274680"/>
            <a:ext cx="8229240" cy="5851080"/>
          </a:xfrm>
          <a:prstGeom prst="rect">
            <a:avLst/>
          </a:prstGeom>
        </p:spPr>
        <p:txBody>
          <a:bodyPr anchor="ctr" bIns="0" lIns="0" rIns="0" tIns="0" wrap="none"/>
          <a:p>
            <a:pPr algn="ctr"/>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preserve="1" type="twoObjAndObj">
  <p:cSld name="Title, 2 Content and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54"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55" name="PlaceHolder 3"/>
          <p:cNvSpPr>
            <a:spLocks noGrp="1"/>
          </p:cNvSpPr>
          <p:nvPr>
            <p:ph type="body"/>
          </p:nvPr>
        </p:nvSpPr>
        <p:spPr>
          <a:xfrm>
            <a:off x="457200" y="3963600"/>
            <a:ext cx="4015440" cy="2158200"/>
          </a:xfrm>
          <a:prstGeom prst="rect">
            <a:avLst/>
          </a:prstGeom>
        </p:spPr>
        <p:txBody>
          <a:bodyPr bIns="0" lIns="0" rIns="0" tIns="0" wrap="none"/>
          <a:p>
            <a:endParaRPr/>
          </a:p>
        </p:txBody>
      </p:sp>
      <p:sp>
        <p:nvSpPr>
          <p:cNvPr id="56" name="PlaceHolder 4"/>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preserve="1" type="objAndTwoObj">
  <p:cSld name="Title Content and 2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58"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59"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60" name="PlaceHolder 4"/>
          <p:cNvSpPr>
            <a:spLocks noGrp="1"/>
          </p:cNvSpPr>
          <p:nvPr>
            <p:ph type="body"/>
          </p:nvPr>
        </p:nvSpPr>
        <p:spPr>
          <a:xfrm>
            <a:off x="4673520" y="3963600"/>
            <a:ext cx="4015440" cy="2158200"/>
          </a:xfrm>
          <a:prstGeom prst="rect">
            <a:avLst/>
          </a:prstGeom>
        </p:spPr>
        <p:txBody>
          <a:bodyPr bIns="0" lIns="0" rIns="0" tIns="0" wrap="none"/>
          <a:p>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preserve="1" type="twoObjOverTx">
  <p:cSld name="Title, 2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62"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63"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64" name="PlaceHolder 4"/>
          <p:cNvSpPr>
            <a:spLocks noGrp="1"/>
          </p:cNvSpPr>
          <p:nvPr>
            <p:ph type="body"/>
          </p:nvPr>
        </p:nvSpPr>
        <p:spPr>
          <a:xfrm>
            <a:off x="457200" y="3963600"/>
            <a:ext cx="8228520" cy="2158200"/>
          </a:xfrm>
          <a:prstGeom prst="rect">
            <a:avLst/>
          </a:prstGeom>
        </p:spPr>
        <p:txBody>
          <a:bodyPr bIns="0" lIns="0" rIns="0" tIns="0" wrap="none"/>
          <a:p>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preserve="1" type="objOverTx">
  <p:cSld name="Title, Content over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66" name="PlaceHolder 2"/>
          <p:cNvSpPr>
            <a:spLocks noGrp="1"/>
          </p:cNvSpPr>
          <p:nvPr>
            <p:ph type="body"/>
          </p:nvPr>
        </p:nvSpPr>
        <p:spPr>
          <a:xfrm>
            <a:off x="457200" y="1600200"/>
            <a:ext cx="8229240" cy="2158200"/>
          </a:xfrm>
          <a:prstGeom prst="rect">
            <a:avLst/>
          </a:prstGeom>
        </p:spPr>
        <p:txBody>
          <a:bodyPr bIns="0" lIns="0" rIns="0" tIns="0" wrap="none"/>
          <a:p>
            <a:endParaRPr/>
          </a:p>
        </p:txBody>
      </p:sp>
      <p:sp>
        <p:nvSpPr>
          <p:cNvPr id="67" name="PlaceHolder 3"/>
          <p:cNvSpPr>
            <a:spLocks noGrp="1"/>
          </p:cNvSpPr>
          <p:nvPr>
            <p:ph type="body"/>
          </p:nvPr>
        </p:nvSpPr>
        <p:spPr>
          <a:xfrm>
            <a:off x="457200" y="3963600"/>
            <a:ext cx="8229240" cy="2158200"/>
          </a:xfrm>
          <a:prstGeom prst="rect">
            <a:avLst/>
          </a:prstGeom>
        </p:spPr>
        <p:txBody>
          <a:bodyPr bIns="0" lIns="0" rIns="0" tIns="0" wrap="none"/>
          <a:p>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preserve="1" type="fourObj">
  <p:cSld name="Title, 4 Content">
    <p:spTree>
      <p:nvGrpSpPr>
        <p:cNvPr id="1" name=""/>
        <p:cNvGrpSpPr/>
        <p:nvPr/>
      </p:nvGrpSpPr>
      <p:grpSpPr>
        <a:xfrm>
          <a:off x="0" y="0"/>
          <a:ext cx="0" cy="0"/>
          <a:chOff x="0" y="0"/>
          <a:chExt cx="0" cy="0"/>
        </a:xfrm>
      </p:grpSpPr>
      <p:sp>
        <p:nvSpPr>
          <p:cNvPr id="68"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69"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70"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71" name="PlaceHolder 4"/>
          <p:cNvSpPr>
            <a:spLocks noGrp="1"/>
          </p:cNvSpPr>
          <p:nvPr>
            <p:ph type="body"/>
          </p:nvPr>
        </p:nvSpPr>
        <p:spPr>
          <a:xfrm>
            <a:off x="4673520" y="3963600"/>
            <a:ext cx="4015440" cy="2158200"/>
          </a:xfrm>
          <a:prstGeom prst="rect">
            <a:avLst/>
          </a:prstGeom>
        </p:spPr>
        <p:txBody>
          <a:bodyPr bIns="0" lIns="0" rIns="0" tIns="0" wrap="none"/>
          <a:p>
            <a:endParaRPr/>
          </a:p>
        </p:txBody>
      </p:sp>
      <p:sp>
        <p:nvSpPr>
          <p:cNvPr id="72" name="PlaceHolder 5"/>
          <p:cNvSpPr>
            <a:spLocks noGrp="1"/>
          </p:cNvSpPr>
          <p:nvPr>
            <p:ph type="body"/>
          </p:nvPr>
        </p:nvSpPr>
        <p:spPr>
          <a:xfrm>
            <a:off x="457200" y="3963600"/>
            <a:ext cx="4015440" cy="2158200"/>
          </a:xfrm>
          <a:prstGeom prst="rect">
            <a:avLst/>
          </a:prstGeom>
        </p:spPr>
        <p:txBody>
          <a:bodyPr bIns="0" lIns="0" rIns="0" tIns="0" wrap="none"/>
          <a:p>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preserve="1" type="blank">
  <p:cSld name="Title, 6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74"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75" name="PlaceHolder 3"/>
          <p:cNvSpPr>
            <a:spLocks noGrp="1"/>
          </p:cNvSpPr>
          <p:nvPr>
            <p:ph type="body"/>
          </p:nvPr>
        </p:nvSpPr>
        <p:spPr>
          <a:xfrm>
            <a:off x="4673520" y="1600200"/>
            <a:ext cx="4015440" cy="2158200"/>
          </a:xfrm>
          <a:prstGeom prst="rect">
            <a:avLst/>
          </a:prstGeom>
        </p:spPr>
        <p:txBody>
          <a:bodyPr bIns="0" lIns="0" rIns="0" tIns="0" wrap="none"/>
          <a:p>
            <a:endParaRPr/>
          </a:p>
        </p:txBody>
      </p:sp>
      <p:pic>
        <p:nvPicPr>
          <p:cNvPr descr="" id="76" name=""/>
          <p:cNvPicPr/>
          <p:nvPr/>
        </p:nvPicPr>
        <p:blipFill>
          <a:blip r:embed="rId2"/>
          <a:stretch>
            <a:fillRect/>
          </a:stretch>
        </p:blipFill>
        <p:spPr>
          <a:xfrm>
            <a:off x="5328720" y="3963240"/>
            <a:ext cx="2704680" cy="2158200"/>
          </a:xfrm>
          <a:prstGeom prst="rect">
            <a:avLst/>
          </a:prstGeom>
          <a:ln>
            <a:noFill/>
          </a:ln>
        </p:spPr>
      </p:pic>
      <p:pic>
        <p:nvPicPr>
          <p:cNvPr descr="" id="77" name=""/>
          <p:cNvPicPr/>
          <p:nvPr/>
        </p:nvPicPr>
        <p:blipFill>
          <a:blip r:embed="rId3"/>
          <a:stretch>
            <a:fillRect/>
          </a:stretch>
        </p:blipFill>
        <p:spPr>
          <a:xfrm>
            <a:off x="1112400" y="3963240"/>
            <a:ext cx="2704680" cy="2158200"/>
          </a:xfrm>
          <a:prstGeom prst="rect">
            <a:avLst/>
          </a:prstGeom>
          <a:ln>
            <a:noFill/>
          </a:ln>
        </p:spPr>
      </p:pic>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preserve="1" type="blank">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preserve="1" type="tx">
  <p:cSld name="Title Slide">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85" name="PlaceHolder 2"/>
          <p:cNvSpPr>
            <a:spLocks noGrp="1"/>
          </p:cNvSpPr>
          <p:nvPr>
            <p:ph type="subTitle"/>
          </p:nvPr>
        </p:nvSpPr>
        <p:spPr>
          <a:xfrm>
            <a:off x="457200" y="1600200"/>
            <a:ext cx="8229240" cy="4525920"/>
          </a:xfrm>
          <a:prstGeom prst="rect">
            <a:avLst/>
          </a:prstGeom>
        </p:spPr>
        <p:txBody>
          <a:bodyPr anchor="ctr" bIns="0" lIns="0" rIns="0" tIns="0" wrap="none"/>
          <a:p>
            <a:pPr algn="ctr"/>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preserve="1" type="obj">
  <p:cSld name="Title, Content">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87" name="PlaceHolder 2"/>
          <p:cNvSpPr>
            <a:spLocks noGrp="1"/>
          </p:cNvSpPr>
          <p:nvPr>
            <p:ph type="body"/>
          </p:nvPr>
        </p:nvSpPr>
        <p:spPr>
          <a:xfrm>
            <a:off x="457200" y="1600200"/>
            <a:ext cx="8229240" cy="4525560"/>
          </a:xfrm>
          <a:prstGeom prst="rect">
            <a:avLst/>
          </a:prstGeom>
        </p:spPr>
        <p:txBody>
          <a:bodyPr bIns="0" lIns="0" rIns="0" tIns="0" wrap="none"/>
          <a:p>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preserve="1" type="twoObj">
  <p:cSld name="Title, 2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89"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90" name="PlaceHolder 3"/>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preserve="1" type="titleOnly">
  <p:cSld name="Title Only">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preserve="1" type="objOnly">
  <p:cSld name="Centered Text">
    <p:spTree>
      <p:nvGrpSpPr>
        <p:cNvPr id="1" name=""/>
        <p:cNvGrpSpPr/>
        <p:nvPr/>
      </p:nvGrpSpPr>
      <p:grpSpPr>
        <a:xfrm>
          <a:off x="0" y="0"/>
          <a:ext cx="0" cy="0"/>
          <a:chOff x="0" y="0"/>
          <a:chExt cx="0" cy="0"/>
        </a:xfrm>
      </p:grpSpPr>
      <p:sp>
        <p:nvSpPr>
          <p:cNvPr id="92" name="PlaceHolder 1"/>
          <p:cNvSpPr>
            <a:spLocks noGrp="1"/>
          </p:cNvSpPr>
          <p:nvPr>
            <p:ph type="subTitle"/>
          </p:nvPr>
        </p:nvSpPr>
        <p:spPr>
          <a:xfrm>
            <a:off x="457200" y="274680"/>
            <a:ext cx="8229240" cy="5851080"/>
          </a:xfrm>
          <a:prstGeom prst="rect">
            <a:avLst/>
          </a:prstGeom>
        </p:spPr>
        <p:txBody>
          <a:bodyPr anchor="ctr" bIns="0" lIns="0" rIns="0" tIns="0" wrap="none"/>
          <a:p>
            <a:pPr algn="ctr"/>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preserve="1" type="twoObjAndObj">
  <p:cSld name="Title, 2 Content and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94"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95" name="PlaceHolder 3"/>
          <p:cNvSpPr>
            <a:spLocks noGrp="1"/>
          </p:cNvSpPr>
          <p:nvPr>
            <p:ph type="body"/>
          </p:nvPr>
        </p:nvSpPr>
        <p:spPr>
          <a:xfrm>
            <a:off x="457200" y="3963600"/>
            <a:ext cx="4015440" cy="2158200"/>
          </a:xfrm>
          <a:prstGeom prst="rect">
            <a:avLst/>
          </a:prstGeom>
        </p:spPr>
        <p:txBody>
          <a:bodyPr bIns="0" lIns="0" rIns="0" tIns="0" wrap="none"/>
          <a:p>
            <a:endParaRPr/>
          </a:p>
        </p:txBody>
      </p:sp>
      <p:sp>
        <p:nvSpPr>
          <p:cNvPr id="96" name="PlaceHolder 4"/>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preserve="1" type="objAndTwoObj">
  <p:cSld name="Title Content and 2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98"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99"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100" name="PlaceHolder 4"/>
          <p:cNvSpPr>
            <a:spLocks noGrp="1"/>
          </p:cNvSpPr>
          <p:nvPr>
            <p:ph type="body"/>
          </p:nvPr>
        </p:nvSpPr>
        <p:spPr>
          <a:xfrm>
            <a:off x="4673520" y="3963600"/>
            <a:ext cx="4015440" cy="2158200"/>
          </a:xfrm>
          <a:prstGeom prst="rect">
            <a:avLst/>
          </a:prstGeom>
        </p:spPr>
        <p:txBody>
          <a:bodyPr bIns="0" lIns="0" rIns="0" tIns="0" wrap="none"/>
          <a:p>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preserve="1" type="twoObjOverTx">
  <p:cSld name="Title, 2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02"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03"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104" name="PlaceHolder 4"/>
          <p:cNvSpPr>
            <a:spLocks noGrp="1"/>
          </p:cNvSpPr>
          <p:nvPr>
            <p:ph type="body"/>
          </p:nvPr>
        </p:nvSpPr>
        <p:spPr>
          <a:xfrm>
            <a:off x="457200" y="3963600"/>
            <a:ext cx="8228520" cy="2158200"/>
          </a:xfrm>
          <a:prstGeom prst="rect">
            <a:avLst/>
          </a:prstGeom>
        </p:spPr>
        <p:txBody>
          <a:bodyPr bIns="0" lIns="0" rIns="0" tIns="0" wrap="none"/>
          <a:p>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preserve="1" type="objOverTx">
  <p:cSld name="Title, Content over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06" name="PlaceHolder 2"/>
          <p:cNvSpPr>
            <a:spLocks noGrp="1"/>
          </p:cNvSpPr>
          <p:nvPr>
            <p:ph type="body"/>
          </p:nvPr>
        </p:nvSpPr>
        <p:spPr>
          <a:xfrm>
            <a:off x="457200" y="1600200"/>
            <a:ext cx="8229240" cy="2158200"/>
          </a:xfrm>
          <a:prstGeom prst="rect">
            <a:avLst/>
          </a:prstGeom>
        </p:spPr>
        <p:txBody>
          <a:bodyPr bIns="0" lIns="0" rIns="0" tIns="0" wrap="none"/>
          <a:p>
            <a:endParaRPr/>
          </a:p>
        </p:txBody>
      </p:sp>
      <p:sp>
        <p:nvSpPr>
          <p:cNvPr id="107" name="PlaceHolder 3"/>
          <p:cNvSpPr>
            <a:spLocks noGrp="1"/>
          </p:cNvSpPr>
          <p:nvPr>
            <p:ph type="body"/>
          </p:nvPr>
        </p:nvSpPr>
        <p:spPr>
          <a:xfrm>
            <a:off x="457200" y="3963600"/>
            <a:ext cx="8229240" cy="2158200"/>
          </a:xfrm>
          <a:prstGeom prst="rect">
            <a:avLst/>
          </a:prstGeom>
        </p:spPr>
        <p:txBody>
          <a:bodyPr bIns="0" lIns="0" rIns="0" tIns="0" wrap="none"/>
          <a:p>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preserve="1" type="fourObj">
  <p:cSld name="Title, 4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09"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10"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111" name="PlaceHolder 4"/>
          <p:cNvSpPr>
            <a:spLocks noGrp="1"/>
          </p:cNvSpPr>
          <p:nvPr>
            <p:ph type="body"/>
          </p:nvPr>
        </p:nvSpPr>
        <p:spPr>
          <a:xfrm>
            <a:off x="4673520" y="3963600"/>
            <a:ext cx="4015440" cy="2158200"/>
          </a:xfrm>
          <a:prstGeom prst="rect">
            <a:avLst/>
          </a:prstGeom>
        </p:spPr>
        <p:txBody>
          <a:bodyPr bIns="0" lIns="0" rIns="0" tIns="0" wrap="none"/>
          <a:p>
            <a:endParaRPr/>
          </a:p>
        </p:txBody>
      </p:sp>
      <p:sp>
        <p:nvSpPr>
          <p:cNvPr id="112" name="PlaceHolder 5"/>
          <p:cNvSpPr>
            <a:spLocks noGrp="1"/>
          </p:cNvSpPr>
          <p:nvPr>
            <p:ph type="body"/>
          </p:nvPr>
        </p:nvSpPr>
        <p:spPr>
          <a:xfrm>
            <a:off x="457200" y="3963600"/>
            <a:ext cx="4015440" cy="2158200"/>
          </a:xfrm>
          <a:prstGeom prst="rect">
            <a:avLst/>
          </a:prstGeom>
        </p:spPr>
        <p:txBody>
          <a:bodyPr bIns="0" lIns="0" rIns="0" tIns="0" wrap="none"/>
          <a:p>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preserve="1" type="blank">
  <p:cSld name="Title, 6 Content">
    <p:spTree>
      <p:nvGrpSpPr>
        <p:cNvPr id="1" name=""/>
        <p:cNvGrpSpPr/>
        <p:nvPr/>
      </p:nvGrpSpPr>
      <p:grpSpPr>
        <a:xfrm>
          <a:off x="0" y="0"/>
          <a:ext cx="0" cy="0"/>
          <a:chOff x="0" y="0"/>
          <a:chExt cx="0" cy="0"/>
        </a:xfrm>
      </p:grpSpPr>
      <p:sp>
        <p:nvSpPr>
          <p:cNvPr id="113"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14"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15" name="PlaceHolder 3"/>
          <p:cNvSpPr>
            <a:spLocks noGrp="1"/>
          </p:cNvSpPr>
          <p:nvPr>
            <p:ph type="body"/>
          </p:nvPr>
        </p:nvSpPr>
        <p:spPr>
          <a:xfrm>
            <a:off x="4673520" y="1600200"/>
            <a:ext cx="4015440" cy="2158200"/>
          </a:xfrm>
          <a:prstGeom prst="rect">
            <a:avLst/>
          </a:prstGeom>
        </p:spPr>
        <p:txBody>
          <a:bodyPr bIns="0" lIns="0" rIns="0" tIns="0" wrap="none"/>
          <a:p>
            <a:endParaRPr/>
          </a:p>
        </p:txBody>
      </p:sp>
      <p:pic>
        <p:nvPicPr>
          <p:cNvPr descr="" id="116" name=""/>
          <p:cNvPicPr/>
          <p:nvPr/>
        </p:nvPicPr>
        <p:blipFill>
          <a:blip r:embed="rId2"/>
          <a:stretch>
            <a:fillRect/>
          </a:stretch>
        </p:blipFill>
        <p:spPr>
          <a:xfrm>
            <a:off x="5328720" y="3963240"/>
            <a:ext cx="2704680" cy="2158200"/>
          </a:xfrm>
          <a:prstGeom prst="rect">
            <a:avLst/>
          </a:prstGeom>
          <a:ln>
            <a:noFill/>
          </a:ln>
        </p:spPr>
      </p:pic>
      <p:pic>
        <p:nvPicPr>
          <p:cNvPr descr="" id="117" name=""/>
          <p:cNvPicPr/>
          <p:nvPr/>
        </p:nvPicPr>
        <p:blipFill>
          <a:blip r:embed="rId3"/>
          <a:stretch>
            <a:fillRect/>
          </a:stretch>
        </p:blipFill>
        <p:spPr>
          <a:xfrm>
            <a:off x="1112400" y="3963240"/>
            <a:ext cx="2704680" cy="2158200"/>
          </a:xfrm>
          <a:prstGeom prst="rect">
            <a:avLst/>
          </a:prstGeom>
          <a:ln>
            <a:noFill/>
          </a:ln>
        </p:spPr>
      </p:pic>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preserve="1" type="blank">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preserve="1" type="tx">
  <p:cSld name="Title Slide">
    <p:spTree>
      <p:nvGrpSpPr>
        <p:cNvPr id="1" name=""/>
        <p:cNvGrpSpPr/>
        <p:nvPr/>
      </p:nvGrpSpPr>
      <p:grpSpPr>
        <a:xfrm>
          <a:off x="0" y="0"/>
          <a:ext cx="0" cy="0"/>
          <a:chOff x="0" y="0"/>
          <a:chExt cx="0" cy="0"/>
        </a:xfrm>
      </p:grpSpPr>
      <p:sp>
        <p:nvSpPr>
          <p:cNvPr id="124"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25" name="PlaceHolder 2"/>
          <p:cNvSpPr>
            <a:spLocks noGrp="1"/>
          </p:cNvSpPr>
          <p:nvPr>
            <p:ph type="subTitle"/>
          </p:nvPr>
        </p:nvSpPr>
        <p:spPr>
          <a:xfrm>
            <a:off x="457200" y="1600200"/>
            <a:ext cx="8229240" cy="4525920"/>
          </a:xfrm>
          <a:prstGeom prst="rect">
            <a:avLst/>
          </a:prstGeom>
        </p:spPr>
        <p:txBody>
          <a:bodyPr anchor="ctr" bIns="0" lIns="0" rIns="0" tIns="0" wrap="none"/>
          <a:p>
            <a:pPr algn="ctr"/>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preserve="1" type="obj">
  <p:cSld name="Title, Content">
    <p:spTree>
      <p:nvGrpSpPr>
        <p:cNvPr id="1" name=""/>
        <p:cNvGrpSpPr/>
        <p:nvPr/>
      </p:nvGrpSpPr>
      <p:grpSpPr>
        <a:xfrm>
          <a:off x="0" y="0"/>
          <a:ext cx="0" cy="0"/>
          <a:chOff x="0" y="0"/>
          <a:chExt cx="0" cy="0"/>
        </a:xfrm>
      </p:grpSpPr>
      <p:sp>
        <p:nvSpPr>
          <p:cNvPr id="126"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27" name="PlaceHolder 2"/>
          <p:cNvSpPr>
            <a:spLocks noGrp="1"/>
          </p:cNvSpPr>
          <p:nvPr>
            <p:ph type="body"/>
          </p:nvPr>
        </p:nvSpPr>
        <p:spPr>
          <a:xfrm>
            <a:off x="457200" y="1600200"/>
            <a:ext cx="8229240" cy="4525560"/>
          </a:xfrm>
          <a:prstGeom prst="rect">
            <a:avLst/>
          </a:prstGeom>
        </p:spPr>
        <p:txBody>
          <a:bodyPr bIns="0" lIns="0" rIns="0" tIns="0" wrap="none"/>
          <a:p>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preserve="1" type="twoObj">
  <p:cSld name="Title, 2 Content">
    <p:spTree>
      <p:nvGrpSpPr>
        <p:cNvPr id="1" name=""/>
        <p:cNvGrpSpPr/>
        <p:nvPr/>
      </p:nvGrpSpPr>
      <p:grpSpPr>
        <a:xfrm>
          <a:off x="0" y="0"/>
          <a:ext cx="0" cy="0"/>
          <a:chOff x="0" y="0"/>
          <a:chExt cx="0" cy="0"/>
        </a:xfrm>
      </p:grpSpPr>
      <p:sp>
        <p:nvSpPr>
          <p:cNvPr id="128"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29"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130" name="PlaceHolder 3"/>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preserve="1" type="titleOnly">
  <p:cSld name="Title Only">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preserve="1" type="objOnly">
  <p:cSld name="Centered Text">
    <p:spTree>
      <p:nvGrpSpPr>
        <p:cNvPr id="1" name=""/>
        <p:cNvGrpSpPr/>
        <p:nvPr/>
      </p:nvGrpSpPr>
      <p:grpSpPr>
        <a:xfrm>
          <a:off x="0" y="0"/>
          <a:ext cx="0" cy="0"/>
          <a:chOff x="0" y="0"/>
          <a:chExt cx="0" cy="0"/>
        </a:xfrm>
      </p:grpSpPr>
      <p:sp>
        <p:nvSpPr>
          <p:cNvPr id="132" name="PlaceHolder 1"/>
          <p:cNvSpPr>
            <a:spLocks noGrp="1"/>
          </p:cNvSpPr>
          <p:nvPr>
            <p:ph type="subTitle"/>
          </p:nvPr>
        </p:nvSpPr>
        <p:spPr>
          <a:xfrm>
            <a:off x="457200" y="274680"/>
            <a:ext cx="8229240" cy="5851080"/>
          </a:xfrm>
          <a:prstGeom prst="rect">
            <a:avLst/>
          </a:prstGeom>
        </p:spPr>
        <p:txBody>
          <a:bodyPr anchor="ctr" bIns="0" lIns="0" rIns="0" tIns="0" wrap="none"/>
          <a:p>
            <a:pPr algn="ctr"/>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preserve="1" type="twoObjAndObj">
  <p:cSld name="Title, 2 Content and Content">
    <p:spTree>
      <p:nvGrpSpPr>
        <p:cNvPr id="1" name=""/>
        <p:cNvGrpSpPr/>
        <p:nvPr/>
      </p:nvGrpSpPr>
      <p:grpSpPr>
        <a:xfrm>
          <a:off x="0" y="0"/>
          <a:ext cx="0" cy="0"/>
          <a:chOff x="0" y="0"/>
          <a:chExt cx="0" cy="0"/>
        </a:xfrm>
      </p:grpSpPr>
      <p:sp>
        <p:nvSpPr>
          <p:cNvPr id="133"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34"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35" name="PlaceHolder 3"/>
          <p:cNvSpPr>
            <a:spLocks noGrp="1"/>
          </p:cNvSpPr>
          <p:nvPr>
            <p:ph type="body"/>
          </p:nvPr>
        </p:nvSpPr>
        <p:spPr>
          <a:xfrm>
            <a:off x="457200" y="3963600"/>
            <a:ext cx="4015440" cy="2158200"/>
          </a:xfrm>
          <a:prstGeom prst="rect">
            <a:avLst/>
          </a:prstGeom>
        </p:spPr>
        <p:txBody>
          <a:bodyPr bIns="0" lIns="0" rIns="0" tIns="0" wrap="none"/>
          <a:p>
            <a:endParaRPr/>
          </a:p>
        </p:txBody>
      </p:sp>
      <p:sp>
        <p:nvSpPr>
          <p:cNvPr id="136" name="PlaceHolder 4"/>
          <p:cNvSpPr>
            <a:spLocks noGrp="1"/>
          </p:cNvSpPr>
          <p:nvPr>
            <p:ph type="body"/>
          </p:nvPr>
        </p:nvSpPr>
        <p:spPr>
          <a:xfrm>
            <a:off x="4673520" y="1600200"/>
            <a:ext cx="4015440" cy="4525560"/>
          </a:xfrm>
          <a:prstGeom prst="rect">
            <a:avLst/>
          </a:prstGeom>
        </p:spPr>
        <p:txBody>
          <a:bodyPr bIns="0" lIns="0" rIns="0" tIns="0" wrap="none"/>
          <a:p>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preserve="1" type="objAndTwoObj">
  <p:cSld name="Title Content and 2 Content">
    <p:spTree>
      <p:nvGrpSpPr>
        <p:cNvPr id="1" name=""/>
        <p:cNvGrpSpPr/>
        <p:nvPr/>
      </p:nvGrpSpPr>
      <p:grpSpPr>
        <a:xfrm>
          <a:off x="0" y="0"/>
          <a:ext cx="0" cy="0"/>
          <a:chOff x="0" y="0"/>
          <a:chExt cx="0" cy="0"/>
        </a:xfrm>
      </p:grpSpPr>
      <p:sp>
        <p:nvSpPr>
          <p:cNvPr id="137"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38" name="PlaceHolder 2"/>
          <p:cNvSpPr>
            <a:spLocks noGrp="1"/>
          </p:cNvSpPr>
          <p:nvPr>
            <p:ph type="body"/>
          </p:nvPr>
        </p:nvSpPr>
        <p:spPr>
          <a:xfrm>
            <a:off x="457200" y="1600200"/>
            <a:ext cx="4015440" cy="4525560"/>
          </a:xfrm>
          <a:prstGeom prst="rect">
            <a:avLst/>
          </a:prstGeom>
        </p:spPr>
        <p:txBody>
          <a:bodyPr bIns="0" lIns="0" rIns="0" tIns="0" wrap="none"/>
          <a:p>
            <a:endParaRPr/>
          </a:p>
        </p:txBody>
      </p:sp>
      <p:sp>
        <p:nvSpPr>
          <p:cNvPr id="139"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140" name="PlaceHolder 4"/>
          <p:cNvSpPr>
            <a:spLocks noGrp="1"/>
          </p:cNvSpPr>
          <p:nvPr>
            <p:ph type="body"/>
          </p:nvPr>
        </p:nvSpPr>
        <p:spPr>
          <a:xfrm>
            <a:off x="4673520" y="3963600"/>
            <a:ext cx="4015440" cy="2158200"/>
          </a:xfrm>
          <a:prstGeom prst="rect">
            <a:avLst/>
          </a:prstGeom>
        </p:spPr>
        <p:txBody>
          <a:bodyPr bIns="0" lIns="0" rIns="0" tIns="0" wrap="none"/>
          <a:p>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preserve="1" type="twoObjOverTx">
  <p:cSld name="Title, 2 Content over Content">
    <p:spTree>
      <p:nvGrpSpPr>
        <p:cNvPr id="1" name=""/>
        <p:cNvGrpSpPr/>
        <p:nvPr/>
      </p:nvGrpSpPr>
      <p:grpSpPr>
        <a:xfrm>
          <a:off x="0" y="0"/>
          <a:ext cx="0" cy="0"/>
          <a:chOff x="0" y="0"/>
          <a:chExt cx="0" cy="0"/>
        </a:xfrm>
      </p:grpSpPr>
      <p:sp>
        <p:nvSpPr>
          <p:cNvPr id="141"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42"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43"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144" name="PlaceHolder 4"/>
          <p:cNvSpPr>
            <a:spLocks noGrp="1"/>
          </p:cNvSpPr>
          <p:nvPr>
            <p:ph type="body"/>
          </p:nvPr>
        </p:nvSpPr>
        <p:spPr>
          <a:xfrm>
            <a:off x="457200" y="3963600"/>
            <a:ext cx="8228520" cy="2158200"/>
          </a:xfrm>
          <a:prstGeom prst="rect">
            <a:avLst/>
          </a:prstGeom>
        </p:spPr>
        <p:txBody>
          <a:bodyPr bIns="0" lIns="0" rIns="0" tIns="0" wrap="none"/>
          <a:p>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preserve="1" type="objOverTx">
  <p:cSld name="Title, Content over Content">
    <p:spTree>
      <p:nvGrpSpPr>
        <p:cNvPr id="1" name=""/>
        <p:cNvGrpSpPr/>
        <p:nvPr/>
      </p:nvGrpSpPr>
      <p:grpSpPr>
        <a:xfrm>
          <a:off x="0" y="0"/>
          <a:ext cx="0" cy="0"/>
          <a:chOff x="0" y="0"/>
          <a:chExt cx="0" cy="0"/>
        </a:xfrm>
      </p:grpSpPr>
      <p:sp>
        <p:nvSpPr>
          <p:cNvPr id="145"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46" name="PlaceHolder 2"/>
          <p:cNvSpPr>
            <a:spLocks noGrp="1"/>
          </p:cNvSpPr>
          <p:nvPr>
            <p:ph type="body"/>
          </p:nvPr>
        </p:nvSpPr>
        <p:spPr>
          <a:xfrm>
            <a:off x="457200" y="1600200"/>
            <a:ext cx="8229240" cy="2158200"/>
          </a:xfrm>
          <a:prstGeom prst="rect">
            <a:avLst/>
          </a:prstGeom>
        </p:spPr>
        <p:txBody>
          <a:bodyPr bIns="0" lIns="0" rIns="0" tIns="0" wrap="none"/>
          <a:p>
            <a:endParaRPr/>
          </a:p>
        </p:txBody>
      </p:sp>
      <p:sp>
        <p:nvSpPr>
          <p:cNvPr id="147" name="PlaceHolder 3"/>
          <p:cNvSpPr>
            <a:spLocks noGrp="1"/>
          </p:cNvSpPr>
          <p:nvPr>
            <p:ph type="body"/>
          </p:nvPr>
        </p:nvSpPr>
        <p:spPr>
          <a:xfrm>
            <a:off x="457200" y="3963600"/>
            <a:ext cx="8229240" cy="2158200"/>
          </a:xfrm>
          <a:prstGeom prst="rect">
            <a:avLst/>
          </a:prstGeom>
        </p:spPr>
        <p:txBody>
          <a:bodyPr bIns="0" lIns="0" rIns="0" tIns="0" wrap="none"/>
          <a:p>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preserve="1" type="fourObj">
  <p:cSld name="Title, 4 Content">
    <p:spTree>
      <p:nvGrpSpPr>
        <p:cNvPr id="1" name=""/>
        <p:cNvGrpSpPr/>
        <p:nvPr/>
      </p:nvGrpSpPr>
      <p:grpSpPr>
        <a:xfrm>
          <a:off x="0" y="0"/>
          <a:ext cx="0" cy="0"/>
          <a:chOff x="0" y="0"/>
          <a:chExt cx="0" cy="0"/>
        </a:xfrm>
      </p:grpSpPr>
      <p:sp>
        <p:nvSpPr>
          <p:cNvPr id="148"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49"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50" name="PlaceHolder 3"/>
          <p:cNvSpPr>
            <a:spLocks noGrp="1"/>
          </p:cNvSpPr>
          <p:nvPr>
            <p:ph type="body"/>
          </p:nvPr>
        </p:nvSpPr>
        <p:spPr>
          <a:xfrm>
            <a:off x="4673520" y="1600200"/>
            <a:ext cx="4015440" cy="2158200"/>
          </a:xfrm>
          <a:prstGeom prst="rect">
            <a:avLst/>
          </a:prstGeom>
        </p:spPr>
        <p:txBody>
          <a:bodyPr bIns="0" lIns="0" rIns="0" tIns="0" wrap="none"/>
          <a:p>
            <a:endParaRPr/>
          </a:p>
        </p:txBody>
      </p:sp>
      <p:sp>
        <p:nvSpPr>
          <p:cNvPr id="151" name="PlaceHolder 4"/>
          <p:cNvSpPr>
            <a:spLocks noGrp="1"/>
          </p:cNvSpPr>
          <p:nvPr>
            <p:ph type="body"/>
          </p:nvPr>
        </p:nvSpPr>
        <p:spPr>
          <a:xfrm>
            <a:off x="4673520" y="3963600"/>
            <a:ext cx="4015440" cy="2158200"/>
          </a:xfrm>
          <a:prstGeom prst="rect">
            <a:avLst/>
          </a:prstGeom>
        </p:spPr>
        <p:txBody>
          <a:bodyPr bIns="0" lIns="0" rIns="0" tIns="0" wrap="none"/>
          <a:p>
            <a:endParaRPr/>
          </a:p>
        </p:txBody>
      </p:sp>
      <p:sp>
        <p:nvSpPr>
          <p:cNvPr id="152" name="PlaceHolder 5"/>
          <p:cNvSpPr>
            <a:spLocks noGrp="1"/>
          </p:cNvSpPr>
          <p:nvPr>
            <p:ph type="body"/>
          </p:nvPr>
        </p:nvSpPr>
        <p:spPr>
          <a:xfrm>
            <a:off x="457200" y="3963600"/>
            <a:ext cx="4015440" cy="2158200"/>
          </a:xfrm>
          <a:prstGeom prst="rect">
            <a:avLst/>
          </a:prstGeom>
        </p:spPr>
        <p:txBody>
          <a:bodyPr bIns="0" lIns="0" rIns="0" tIns="0" wrap="none"/>
          <a:p>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preserve="1" type="blank">
  <p:cSld name="Title, 6 Content">
    <p:spTree>
      <p:nvGrpSpPr>
        <p:cNvPr id="1" name=""/>
        <p:cNvGrpSpPr/>
        <p:nvPr/>
      </p:nvGrpSpPr>
      <p:grpSpPr>
        <a:xfrm>
          <a:off x="0" y="0"/>
          <a:ext cx="0" cy="0"/>
          <a:chOff x="0" y="0"/>
          <a:chExt cx="0" cy="0"/>
        </a:xfrm>
      </p:grpSpPr>
      <p:sp>
        <p:nvSpPr>
          <p:cNvPr id="153" name="PlaceHolder 1"/>
          <p:cNvSpPr>
            <a:spLocks noGrp="1"/>
          </p:cNvSpPr>
          <p:nvPr>
            <p:ph type="title"/>
          </p:nvPr>
        </p:nvSpPr>
        <p:spPr>
          <a:xfrm>
            <a:off x="457200" y="274680"/>
            <a:ext cx="8229240" cy="1143000"/>
          </a:xfrm>
          <a:prstGeom prst="rect">
            <a:avLst/>
          </a:prstGeom>
        </p:spPr>
        <p:txBody>
          <a:bodyPr anchor="ctr" bIns="0" lIns="0" rIns="0" tIns="0" wrap="none"/>
          <a:p>
            <a:endParaRPr/>
          </a:p>
        </p:txBody>
      </p:sp>
      <p:sp>
        <p:nvSpPr>
          <p:cNvPr id="154" name="PlaceHolder 2"/>
          <p:cNvSpPr>
            <a:spLocks noGrp="1"/>
          </p:cNvSpPr>
          <p:nvPr>
            <p:ph type="body"/>
          </p:nvPr>
        </p:nvSpPr>
        <p:spPr>
          <a:xfrm>
            <a:off x="457200" y="1600200"/>
            <a:ext cx="4015440" cy="2158200"/>
          </a:xfrm>
          <a:prstGeom prst="rect">
            <a:avLst/>
          </a:prstGeom>
        </p:spPr>
        <p:txBody>
          <a:bodyPr bIns="0" lIns="0" rIns="0" tIns="0" wrap="none"/>
          <a:p>
            <a:endParaRPr/>
          </a:p>
        </p:txBody>
      </p:sp>
      <p:sp>
        <p:nvSpPr>
          <p:cNvPr id="155" name="PlaceHolder 3"/>
          <p:cNvSpPr>
            <a:spLocks noGrp="1"/>
          </p:cNvSpPr>
          <p:nvPr>
            <p:ph type="body"/>
          </p:nvPr>
        </p:nvSpPr>
        <p:spPr>
          <a:xfrm>
            <a:off x="4673520" y="1600200"/>
            <a:ext cx="4015440" cy="2158200"/>
          </a:xfrm>
          <a:prstGeom prst="rect">
            <a:avLst/>
          </a:prstGeom>
        </p:spPr>
        <p:txBody>
          <a:bodyPr bIns="0" lIns="0" rIns="0" tIns="0" wrap="none"/>
          <a:p>
            <a:endParaRPr/>
          </a:p>
        </p:txBody>
      </p:sp>
      <p:pic>
        <p:nvPicPr>
          <p:cNvPr descr="" id="156" name=""/>
          <p:cNvPicPr/>
          <p:nvPr/>
        </p:nvPicPr>
        <p:blipFill>
          <a:blip r:embed="rId2"/>
          <a:stretch>
            <a:fillRect/>
          </a:stretch>
        </p:blipFill>
        <p:spPr>
          <a:xfrm>
            <a:off x="5328720" y="3963240"/>
            <a:ext cx="2704680" cy="2158200"/>
          </a:xfrm>
          <a:prstGeom prst="rect">
            <a:avLst/>
          </a:prstGeom>
          <a:ln>
            <a:noFill/>
          </a:ln>
        </p:spPr>
      </p:pic>
      <p:pic>
        <p:nvPicPr>
          <p:cNvPr descr="" id="157" name=""/>
          <p:cNvPicPr/>
          <p:nvPr/>
        </p:nvPicPr>
        <p:blipFill>
          <a:blip r:embed="rId3"/>
          <a:stretch>
            <a:fillRect/>
          </a:stretch>
        </p:blipFill>
        <p:spPr>
          <a:xfrm>
            <a:off x="1112400" y="3963240"/>
            <a:ext cx="2704680" cy="2158200"/>
          </a:xfrm>
          <a:prstGeom prst="rect">
            <a:avLst/>
          </a:prstGeom>
          <a:ln>
            <a:noFill/>
          </a:ln>
        </p:spPr>
      </p:pic>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dt"/>
          </p:nvPr>
        </p:nvSpPr>
        <p:spPr>
          <a:xfrm>
            <a:off x="457200" y="6356520"/>
            <a:ext cx="2133360" cy="364680"/>
          </a:xfrm>
          <a:prstGeom prst="rect">
            <a:avLst/>
          </a:prstGeom>
        </p:spPr>
        <p:txBody>
          <a:bodyPr anchor="ctr"/>
          <a:p>
            <a:pPr>
              <a:lnSpc>
                <a:spcPct val="100000"/>
              </a:lnSpc>
            </a:pPr>
            <a:r>
              <a:rPr lang="cs-CZ" sz="1200">
                <a:solidFill>
                  <a:srgbClr val="8b8b8b"/>
                </a:solidFill>
                <a:latin typeface="Calibri"/>
              </a:rPr>
              <a:t>13. 3. 2014</a:t>
            </a:r>
            <a:endParaRPr/>
          </a:p>
        </p:txBody>
      </p:sp>
      <p:sp>
        <p:nvSpPr>
          <p:cNvPr id="1" name="PlaceHolder 2"/>
          <p:cNvSpPr>
            <a:spLocks noGrp="1"/>
          </p:cNvSpPr>
          <p:nvPr>
            <p:ph type="ftr"/>
          </p:nvPr>
        </p:nvSpPr>
        <p:spPr>
          <a:xfrm>
            <a:off x="3124080" y="6356520"/>
            <a:ext cx="2895120" cy="364680"/>
          </a:xfrm>
          <a:prstGeom prst="rect">
            <a:avLst/>
          </a:prstGeom>
        </p:spPr>
        <p:txBody>
          <a:bodyPr anchor="ctr"/>
          <a:p>
            <a:endParaRPr/>
          </a:p>
        </p:txBody>
      </p:sp>
      <p:sp>
        <p:nvSpPr>
          <p:cNvPr id="2" name="PlaceHolder 3"/>
          <p:cNvSpPr>
            <a:spLocks noGrp="1"/>
          </p:cNvSpPr>
          <p:nvPr>
            <p:ph type="sldNum"/>
          </p:nvPr>
        </p:nvSpPr>
        <p:spPr>
          <a:xfrm>
            <a:off x="6553080" y="6356520"/>
            <a:ext cx="2133360" cy="364680"/>
          </a:xfrm>
          <a:prstGeom prst="rect">
            <a:avLst/>
          </a:prstGeom>
        </p:spPr>
        <p:txBody>
          <a:bodyPr anchor="ctr"/>
          <a:p>
            <a:pPr algn="r">
              <a:lnSpc>
                <a:spcPct val="100000"/>
              </a:lnSpc>
            </a:pPr>
            <a:fld id="{DB9B48E8-E288-40A5-A872-0692171DFC14}" type="slidenum">
              <a:rPr lang="cs-CZ" sz="1200">
                <a:solidFill>
                  <a:srgbClr val="8b8b8b"/>
                </a:solidFill>
                <a:latin typeface="Calibri"/>
              </a:rPr>
              <a:t>&lt;číslo&gt;</a:t>
            </a:fld>
            <a:endParaRPr/>
          </a:p>
        </p:txBody>
      </p:sp>
      <p:sp>
        <p:nvSpPr>
          <p:cNvPr id="3" name="PlaceHolder 4"/>
          <p:cNvSpPr>
            <a:spLocks noGrp="1"/>
          </p:cNvSpPr>
          <p:nvPr>
            <p:ph type="title"/>
          </p:nvPr>
        </p:nvSpPr>
        <p:spPr>
          <a:xfrm>
            <a:off x="457200" y="273600"/>
            <a:ext cx="8229240" cy="1144800"/>
          </a:xfrm>
          <a:prstGeom prst="rect">
            <a:avLst/>
          </a:prstGeom>
        </p:spPr>
        <p:txBody>
          <a:bodyPr anchor="ctr" bIns="0" lIns="0" rIns="0" tIns="0" wrap="none"/>
          <a:p>
            <a:r>
              <a:rPr lang="cs-CZ"/>
              <a:t>Klikněte pro úpravu formátu textu nadpisu</a:t>
            </a:r>
            <a:endParaRPr/>
          </a:p>
        </p:txBody>
      </p:sp>
      <p:sp>
        <p:nvSpPr>
          <p:cNvPr id="4" name="PlaceHolder 5"/>
          <p:cNvSpPr>
            <a:spLocks noGrp="1"/>
          </p:cNvSpPr>
          <p:nvPr>
            <p:ph type="body"/>
          </p:nvPr>
        </p:nvSpPr>
        <p:spPr>
          <a:xfrm>
            <a:off x="457200" y="1604520"/>
            <a:ext cx="8229240" cy="3977280"/>
          </a:xfrm>
          <a:prstGeom prst="rect">
            <a:avLst/>
          </a:prstGeom>
        </p:spPr>
        <p:txBody>
          <a:bodyPr bIns="0" lIns="0" rIns="0" tIns="0" wrap="none"/>
          <a:p>
            <a:pPr>
              <a:buSzPct val="25000"/>
              <a:buFont typeface="StarSymbol"/>
              <a:buChar char=""/>
            </a:pPr>
            <a:r>
              <a:rPr lang="cs-CZ"/>
              <a:t>Klikněte pro úpravu formátu textu osnovy</a:t>
            </a:r>
            <a:endParaRPr/>
          </a:p>
          <a:p>
            <a:pPr lvl="1">
              <a:buSzPct val="25000"/>
              <a:buFont typeface="StarSymbol"/>
              <a:buChar char=""/>
            </a:pPr>
            <a:r>
              <a:rPr lang="cs-CZ"/>
              <a:t>Druhá úroveň</a:t>
            </a:r>
            <a:endParaRPr/>
          </a:p>
          <a:p>
            <a:pPr lvl="2">
              <a:buSzPct val="25000"/>
              <a:buFont typeface="StarSymbol"/>
              <a:buChar char=""/>
            </a:pPr>
            <a:r>
              <a:rPr lang="cs-CZ"/>
              <a:t>Třetí úroveň</a:t>
            </a:r>
            <a:endParaRPr/>
          </a:p>
          <a:p>
            <a:pPr lvl="3">
              <a:buSzPct val="25000"/>
              <a:buFont typeface="StarSymbol"/>
              <a:buChar char=""/>
            </a:pPr>
            <a:r>
              <a:rPr lang="cs-CZ"/>
              <a:t>Čtvrtá úroveň osnovy</a:t>
            </a:r>
            <a:endParaRPr/>
          </a:p>
          <a:p>
            <a:pPr lvl="4">
              <a:buSzPct val="25000"/>
              <a:buFont typeface="StarSymbol"/>
              <a:buChar char=""/>
            </a:pPr>
            <a:r>
              <a:rPr lang="cs-CZ"/>
              <a:t>Pátá úroveň osnovy</a:t>
            </a:r>
            <a:endParaRPr/>
          </a:p>
          <a:p>
            <a:pPr lvl="5">
              <a:buSzPct val="25000"/>
              <a:buFont typeface="StarSymbol"/>
              <a:buChar char=""/>
            </a:pPr>
            <a:r>
              <a:rPr lang="cs-CZ"/>
              <a:t>Šestá úroveň</a:t>
            </a:r>
            <a:endParaRPr/>
          </a:p>
          <a:p>
            <a:pPr lvl="6">
              <a:buSzPct val="25000"/>
              <a:buFont typeface="StarSymbol"/>
              <a:buChar char=""/>
            </a:pPr>
            <a:r>
              <a:rPr lang="cs-CZ"/>
              <a:t>Sedmá úroveň</a:t>
            </a:r>
            <a:endParaRPr/>
          </a:p>
        </p:txBody>
      </p:sp>
    </p:spTree>
  </p:cSld>
  <p:clrMap accent1="accent1" accent2="accent2" accent3="accent3" accent4="accent4" accent5="accent5" accent6="accent6" bg1="lt1" bg2="lt2" folHlink="folHlink" hlink="hlink" tx1="dk1" tx2="dk2"/>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p:cSld>
    <p:bg>
      <p:bgPr>
        <a:solidFill>
          <a:srgbClr val="ffffff"/>
        </a:solidFill>
      </p:bgPr>
    </p:bg>
    <p:spTree>
      <p:nvGrpSpPr>
        <p:cNvPr id="1" name=""/>
        <p:cNvGrpSpPr/>
        <p:nvPr/>
      </p:nvGrpSpPr>
      <p:grpSpPr>
        <a:xfrm>
          <a:off x="0" y="0"/>
          <a:ext cx="0" cy="0"/>
          <a:chOff x="0" y="0"/>
          <a:chExt cx="0" cy="0"/>
        </a:xfrm>
      </p:grpSpPr>
      <p:sp>
        <p:nvSpPr>
          <p:cNvPr id="39" name="PlaceHolder 1"/>
          <p:cNvSpPr>
            <a:spLocks noGrp="1"/>
          </p:cNvSpPr>
          <p:nvPr>
            <p:ph type="title"/>
          </p:nvPr>
        </p:nvSpPr>
        <p:spPr>
          <a:xfrm>
            <a:off x="457200" y="274680"/>
            <a:ext cx="8229240" cy="1142640"/>
          </a:xfrm>
          <a:prstGeom prst="rect">
            <a:avLst/>
          </a:prstGeom>
        </p:spPr>
        <p:txBody>
          <a:bodyPr anchor="ctr"/>
          <a:p>
            <a:pPr algn="ctr">
              <a:lnSpc>
                <a:spcPct val="100000"/>
              </a:lnSpc>
            </a:pPr>
            <a:r>
              <a:rPr lang="cs-CZ" sz="4400">
                <a:solidFill>
                  <a:srgbClr val="000000"/>
                </a:solidFill>
                <a:latin typeface="Calibri"/>
              </a:rPr>
              <a:t>Klikněte pro úpravu formátu textu nadpisuKlepnutím lze upravit styl předlohy nadpisů.</a:t>
            </a:r>
            <a:endParaRPr/>
          </a:p>
        </p:txBody>
      </p:sp>
      <p:sp>
        <p:nvSpPr>
          <p:cNvPr id="40" name="PlaceHolder 2"/>
          <p:cNvSpPr>
            <a:spLocks noGrp="1"/>
          </p:cNvSpPr>
          <p:nvPr>
            <p:ph type="body"/>
          </p:nvPr>
        </p:nvSpPr>
        <p:spPr>
          <a:xfrm>
            <a:off x="457200" y="1600200"/>
            <a:ext cx="8229240" cy="4525560"/>
          </a:xfrm>
          <a:prstGeom prst="rect">
            <a:avLst/>
          </a:prstGeom>
        </p:spPr>
        <p:txBody>
          <a:bodyPr/>
          <a:p>
            <a:pPr>
              <a:buSzPct val="25000"/>
              <a:buFont typeface="StarSymbol"/>
              <a:buChar char=""/>
            </a:pPr>
            <a:r>
              <a:rPr lang="cs-CZ" sz="3200">
                <a:solidFill>
                  <a:srgbClr val="000000"/>
                </a:solidFill>
                <a:latin typeface="Calibri"/>
              </a:rPr>
              <a:t>Klikněte pro úpravu formátu textu osnovy</a:t>
            </a:r>
            <a:endParaRPr/>
          </a:p>
          <a:p>
            <a:pPr lvl="1">
              <a:buSzPct val="25000"/>
              <a:buFont typeface="StarSymbol"/>
              <a:buChar char=""/>
            </a:pPr>
            <a:r>
              <a:rPr lang="cs-CZ" sz="3200">
                <a:solidFill>
                  <a:srgbClr val="000000"/>
                </a:solidFill>
                <a:latin typeface="Calibri"/>
              </a:rPr>
              <a:t>Druhá úroveň</a:t>
            </a:r>
            <a:endParaRPr/>
          </a:p>
          <a:p>
            <a:pPr lvl="2">
              <a:buSzPct val="25000"/>
              <a:buFont typeface="StarSymbol"/>
              <a:buChar char=""/>
            </a:pPr>
            <a:r>
              <a:rPr lang="cs-CZ" sz="3200">
                <a:solidFill>
                  <a:srgbClr val="000000"/>
                </a:solidFill>
                <a:latin typeface="Calibri"/>
              </a:rPr>
              <a:t>Třetí úroveň</a:t>
            </a:r>
            <a:endParaRPr/>
          </a:p>
          <a:p>
            <a:pPr lvl="3">
              <a:buSzPct val="25000"/>
              <a:buFont typeface="StarSymbol"/>
              <a:buChar char=""/>
            </a:pPr>
            <a:r>
              <a:rPr lang="cs-CZ" sz="3200">
                <a:solidFill>
                  <a:srgbClr val="000000"/>
                </a:solidFill>
                <a:latin typeface="Calibri"/>
              </a:rPr>
              <a:t>Čtvrtá úroveň osnovy</a:t>
            </a:r>
            <a:endParaRPr/>
          </a:p>
          <a:p>
            <a:pPr lvl="4">
              <a:buSzPct val="25000"/>
              <a:buFont typeface="StarSymbol"/>
              <a:buChar char=""/>
            </a:pPr>
            <a:r>
              <a:rPr lang="cs-CZ" sz="3200">
                <a:solidFill>
                  <a:srgbClr val="000000"/>
                </a:solidFill>
                <a:latin typeface="Calibri"/>
              </a:rPr>
              <a:t>Pátá úroveň osnovy</a:t>
            </a:r>
            <a:endParaRPr/>
          </a:p>
          <a:p>
            <a:pPr lvl="5">
              <a:buSzPct val="25000"/>
              <a:buFont typeface="StarSymbol"/>
              <a:buChar char=""/>
            </a:pPr>
            <a:r>
              <a:rPr lang="cs-CZ" sz="3200">
                <a:solidFill>
                  <a:srgbClr val="000000"/>
                </a:solidFill>
                <a:latin typeface="Calibri"/>
              </a:rPr>
              <a:t>Šestá úroveň</a:t>
            </a:r>
            <a:endParaRPr/>
          </a:p>
          <a:p>
            <a:pPr>
              <a:lnSpc>
                <a:spcPct val="100000"/>
              </a:lnSpc>
              <a:buFont typeface="Arial"/>
              <a:buChar char="•"/>
            </a:pPr>
            <a:r>
              <a:rPr lang="cs-CZ" sz="3200">
                <a:solidFill>
                  <a:srgbClr val="000000"/>
                </a:solidFill>
                <a:latin typeface="Calibri"/>
              </a:rPr>
              <a:t>Sedmá úroveňKlepnutím lze upravit styly předlohy textu.</a:t>
            </a:r>
            <a:endParaRPr/>
          </a:p>
          <a:p>
            <a:pPr lvl="1">
              <a:lnSpc>
                <a:spcPct val="100000"/>
              </a:lnSpc>
              <a:buFont typeface="Arial"/>
              <a:buChar char="–"/>
            </a:pPr>
            <a:r>
              <a:rPr lang="cs-CZ" sz="2800">
                <a:solidFill>
                  <a:srgbClr val="000000"/>
                </a:solidFill>
                <a:latin typeface="Calibri"/>
              </a:rPr>
              <a:t>Druhá úroveň</a:t>
            </a:r>
            <a:endParaRPr/>
          </a:p>
          <a:p>
            <a:pPr lvl="2">
              <a:lnSpc>
                <a:spcPct val="100000"/>
              </a:lnSpc>
              <a:buFont typeface="Arial"/>
              <a:buChar char="•"/>
            </a:pPr>
            <a:r>
              <a:rPr lang="cs-CZ" sz="2400">
                <a:solidFill>
                  <a:srgbClr val="000000"/>
                </a:solidFill>
                <a:latin typeface="Calibri"/>
              </a:rPr>
              <a:t>Třetí úroveň</a:t>
            </a:r>
            <a:endParaRPr/>
          </a:p>
          <a:p>
            <a:pPr lvl="3">
              <a:lnSpc>
                <a:spcPct val="100000"/>
              </a:lnSpc>
              <a:buFont typeface="Arial"/>
              <a:buChar char="–"/>
            </a:pPr>
            <a:r>
              <a:rPr lang="cs-CZ" sz="2000">
                <a:solidFill>
                  <a:srgbClr val="000000"/>
                </a:solidFill>
                <a:latin typeface="Calibri"/>
              </a:rPr>
              <a:t>Čtvrtá úroveň</a:t>
            </a:r>
            <a:endParaRPr/>
          </a:p>
          <a:p>
            <a:pPr lvl="4">
              <a:lnSpc>
                <a:spcPct val="100000"/>
              </a:lnSpc>
              <a:buFont typeface="Arial"/>
              <a:buChar char="»"/>
            </a:pPr>
            <a:r>
              <a:rPr lang="cs-CZ" sz="2000">
                <a:solidFill>
                  <a:srgbClr val="000000"/>
                </a:solidFill>
                <a:latin typeface="Calibri"/>
              </a:rPr>
              <a:t>Pátá úroveň</a:t>
            </a:r>
            <a:endParaRPr/>
          </a:p>
        </p:txBody>
      </p:sp>
      <p:sp>
        <p:nvSpPr>
          <p:cNvPr id="41" name="PlaceHolder 3"/>
          <p:cNvSpPr>
            <a:spLocks noGrp="1"/>
          </p:cNvSpPr>
          <p:nvPr>
            <p:ph type="dt"/>
          </p:nvPr>
        </p:nvSpPr>
        <p:spPr>
          <a:xfrm>
            <a:off x="457200" y="6356520"/>
            <a:ext cx="2133360" cy="364680"/>
          </a:xfrm>
          <a:prstGeom prst="rect">
            <a:avLst/>
          </a:prstGeom>
        </p:spPr>
        <p:txBody>
          <a:bodyPr anchor="ctr"/>
          <a:p>
            <a:pPr>
              <a:lnSpc>
                <a:spcPct val="100000"/>
              </a:lnSpc>
            </a:pPr>
            <a:r>
              <a:rPr lang="cs-CZ" sz="1200">
                <a:solidFill>
                  <a:srgbClr val="8b8b8b"/>
                </a:solidFill>
                <a:latin typeface="Calibri"/>
              </a:rPr>
              <a:t>13. 3. 2014</a:t>
            </a:r>
            <a:endParaRPr/>
          </a:p>
        </p:txBody>
      </p:sp>
      <p:sp>
        <p:nvSpPr>
          <p:cNvPr id="42" name="PlaceHolder 4"/>
          <p:cNvSpPr>
            <a:spLocks noGrp="1"/>
          </p:cNvSpPr>
          <p:nvPr>
            <p:ph type="ftr"/>
          </p:nvPr>
        </p:nvSpPr>
        <p:spPr>
          <a:xfrm>
            <a:off x="3124080" y="6356520"/>
            <a:ext cx="2895120" cy="364680"/>
          </a:xfrm>
          <a:prstGeom prst="rect">
            <a:avLst/>
          </a:prstGeom>
        </p:spPr>
        <p:txBody>
          <a:bodyPr anchor="ctr"/>
          <a:p>
            <a:endParaRPr/>
          </a:p>
        </p:txBody>
      </p:sp>
      <p:sp>
        <p:nvSpPr>
          <p:cNvPr id="43" name="PlaceHolder 5"/>
          <p:cNvSpPr>
            <a:spLocks noGrp="1"/>
          </p:cNvSpPr>
          <p:nvPr>
            <p:ph type="sldNum"/>
          </p:nvPr>
        </p:nvSpPr>
        <p:spPr>
          <a:xfrm>
            <a:off x="6553080" y="6356520"/>
            <a:ext cx="2133360" cy="364680"/>
          </a:xfrm>
          <a:prstGeom prst="rect">
            <a:avLst/>
          </a:prstGeom>
        </p:spPr>
        <p:txBody>
          <a:bodyPr anchor="ctr"/>
          <a:p>
            <a:pPr algn="r">
              <a:lnSpc>
                <a:spcPct val="100000"/>
              </a:lnSpc>
            </a:pPr>
            <a:fld id="{2DECA65D-9BBF-4868-AD75-2936874B973B}" type="slidenum">
              <a:rPr lang="cs-CZ" sz="1200">
                <a:solidFill>
                  <a:srgbClr val="8b8b8b"/>
                </a:solidFill>
                <a:latin typeface="Calibri"/>
              </a:rPr>
              <a:t>&lt;číslo&gt;</a:t>
            </a:fld>
            <a:endParaRPr/>
          </a:p>
        </p:txBody>
      </p:sp>
    </p:spTree>
  </p:cSld>
  <p:clrMap accent1="accent1" accent2="accent2" accent3="accent3" accent4="accent4" accent5="accent5" accent6="accent6" bg1="lt1" bg2="lt2" folHlink="folHlink" hlink="hlink" tx1="dk1" tx2="dk2"/>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p:cSld>
    <p:bg>
      <p:bgPr>
        <a:solidFill>
          <a:srgbClr val="ffffff"/>
        </a:solid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1792440" y="4800600"/>
            <a:ext cx="5486040" cy="566280"/>
          </a:xfrm>
          <a:prstGeom prst="rect">
            <a:avLst/>
          </a:prstGeom>
        </p:spPr>
        <p:txBody>
          <a:bodyPr anchor="b"/>
          <a:p>
            <a:pPr>
              <a:lnSpc>
                <a:spcPct val="100000"/>
              </a:lnSpc>
            </a:pPr>
            <a:r>
              <a:rPr b="1" lang="cs-CZ" sz="2000">
                <a:solidFill>
                  <a:srgbClr val="000000"/>
                </a:solidFill>
                <a:latin typeface="Calibri"/>
              </a:rPr>
              <a:t>Klikněte pro úpravu formátu textu nadpisuKlepnutím lze upravit styl předlohy nadpisů.</a:t>
            </a:r>
            <a:endParaRPr/>
          </a:p>
        </p:txBody>
      </p:sp>
      <p:sp>
        <p:nvSpPr>
          <p:cNvPr id="79" name="PlaceHolder 2"/>
          <p:cNvSpPr>
            <a:spLocks noGrp="1"/>
          </p:cNvSpPr>
          <p:nvPr>
            <p:ph type="body"/>
          </p:nvPr>
        </p:nvSpPr>
        <p:spPr>
          <a:xfrm>
            <a:off x="1792440" y="612720"/>
            <a:ext cx="5486040" cy="4114440"/>
          </a:xfrm>
          <a:prstGeom prst="rect">
            <a:avLst/>
          </a:prstGeom>
        </p:spPr>
        <p:txBody>
          <a:bodyPr/>
          <a:p>
            <a:pPr>
              <a:buSzPct val="25000"/>
              <a:buFont typeface="StarSymbol"/>
              <a:buChar char=""/>
            </a:pPr>
            <a:r>
              <a:rPr lang="cs-CZ"/>
              <a:t>Klikněte pro úpravu formátu textu osnovy</a:t>
            </a:r>
            <a:endParaRPr/>
          </a:p>
          <a:p>
            <a:pPr lvl="1">
              <a:buSzPct val="25000"/>
              <a:buFont typeface="StarSymbol"/>
              <a:buChar char=""/>
            </a:pPr>
            <a:r>
              <a:rPr lang="cs-CZ"/>
              <a:t>Druhá úroveň</a:t>
            </a:r>
            <a:endParaRPr/>
          </a:p>
          <a:p>
            <a:pPr lvl="2">
              <a:buSzPct val="25000"/>
              <a:buFont typeface="StarSymbol"/>
              <a:buChar char=""/>
            </a:pPr>
            <a:r>
              <a:rPr lang="cs-CZ"/>
              <a:t>Třetí úroveň</a:t>
            </a:r>
            <a:endParaRPr/>
          </a:p>
          <a:p>
            <a:pPr lvl="3">
              <a:buSzPct val="25000"/>
              <a:buFont typeface="StarSymbol"/>
              <a:buChar char=""/>
            </a:pPr>
            <a:r>
              <a:rPr lang="cs-CZ"/>
              <a:t>Čtvrtá úroveň osnovy</a:t>
            </a:r>
            <a:endParaRPr/>
          </a:p>
          <a:p>
            <a:pPr lvl="4">
              <a:buSzPct val="25000"/>
              <a:buFont typeface="StarSymbol"/>
              <a:buChar char=""/>
            </a:pPr>
            <a:r>
              <a:rPr lang="cs-CZ"/>
              <a:t>Pátá úroveň osnovy</a:t>
            </a:r>
            <a:endParaRPr/>
          </a:p>
          <a:p>
            <a:pPr lvl="5">
              <a:buSzPct val="25000"/>
              <a:buFont typeface="StarSymbol"/>
              <a:buChar char=""/>
            </a:pPr>
            <a:r>
              <a:rPr lang="cs-CZ"/>
              <a:t>Šestá úroveň</a:t>
            </a:r>
            <a:endParaRPr/>
          </a:p>
          <a:p>
            <a:pPr lvl="6">
              <a:buSzPct val="25000"/>
              <a:buFont typeface="StarSymbol"/>
              <a:buChar char=""/>
            </a:pPr>
            <a:r>
              <a:rPr lang="cs-CZ"/>
              <a:t>Sedmá úroveň</a:t>
            </a:r>
            <a:endParaRPr/>
          </a:p>
        </p:txBody>
      </p:sp>
      <p:sp>
        <p:nvSpPr>
          <p:cNvPr id="80" name="PlaceHolder 3"/>
          <p:cNvSpPr>
            <a:spLocks noGrp="1"/>
          </p:cNvSpPr>
          <p:nvPr>
            <p:ph type="body"/>
          </p:nvPr>
        </p:nvSpPr>
        <p:spPr>
          <a:xfrm>
            <a:off x="1792440" y="5367240"/>
            <a:ext cx="5486040" cy="804600"/>
          </a:xfrm>
          <a:prstGeom prst="rect">
            <a:avLst/>
          </a:prstGeom>
        </p:spPr>
        <p:txBody>
          <a:bodyPr anchor="ctr"/>
          <a:p>
            <a:pPr>
              <a:buSzPct val="25000"/>
              <a:buFont typeface="StarSymbol"/>
              <a:buChar char=""/>
            </a:pPr>
            <a:r>
              <a:rPr lang="cs-CZ" sz="1400">
                <a:solidFill>
                  <a:srgbClr val="8b8b8b"/>
                </a:solidFill>
                <a:latin typeface="Calibri"/>
              </a:rPr>
              <a:t>Klikněte pro úpravu formátu textu osnovy</a:t>
            </a:r>
            <a:endParaRPr/>
          </a:p>
          <a:p>
            <a:pPr lvl="1">
              <a:buSzPct val="25000"/>
              <a:buFont typeface="StarSymbol"/>
              <a:buChar char=""/>
            </a:pPr>
            <a:r>
              <a:rPr lang="cs-CZ" sz="1400">
                <a:solidFill>
                  <a:srgbClr val="8b8b8b"/>
                </a:solidFill>
                <a:latin typeface="Calibri"/>
              </a:rPr>
              <a:t>Druhá úroveň</a:t>
            </a:r>
            <a:endParaRPr/>
          </a:p>
          <a:p>
            <a:pPr lvl="2">
              <a:buSzPct val="25000"/>
              <a:buFont typeface="StarSymbol"/>
              <a:buChar char=""/>
            </a:pPr>
            <a:r>
              <a:rPr lang="cs-CZ" sz="1400">
                <a:solidFill>
                  <a:srgbClr val="8b8b8b"/>
                </a:solidFill>
                <a:latin typeface="Calibri"/>
              </a:rPr>
              <a:t>Třetí úroveň</a:t>
            </a:r>
            <a:endParaRPr/>
          </a:p>
          <a:p>
            <a:pPr lvl="3">
              <a:buSzPct val="25000"/>
              <a:buFont typeface="StarSymbol"/>
              <a:buChar char=""/>
            </a:pPr>
            <a:r>
              <a:rPr lang="cs-CZ" sz="1400">
                <a:solidFill>
                  <a:srgbClr val="8b8b8b"/>
                </a:solidFill>
                <a:latin typeface="Calibri"/>
              </a:rPr>
              <a:t>Čtvrtá úroveň osnovy</a:t>
            </a:r>
            <a:endParaRPr/>
          </a:p>
          <a:p>
            <a:pPr lvl="4">
              <a:buSzPct val="25000"/>
              <a:buFont typeface="StarSymbol"/>
              <a:buChar char=""/>
            </a:pPr>
            <a:r>
              <a:rPr lang="cs-CZ" sz="1400">
                <a:solidFill>
                  <a:srgbClr val="8b8b8b"/>
                </a:solidFill>
                <a:latin typeface="Calibri"/>
              </a:rPr>
              <a:t>Pátá úroveň osnovy</a:t>
            </a:r>
            <a:endParaRPr/>
          </a:p>
          <a:p>
            <a:pPr lvl="5">
              <a:buSzPct val="25000"/>
              <a:buFont typeface="StarSymbol"/>
              <a:buChar char=""/>
            </a:pPr>
            <a:r>
              <a:rPr lang="cs-CZ" sz="1400">
                <a:solidFill>
                  <a:srgbClr val="8b8b8b"/>
                </a:solidFill>
                <a:latin typeface="Calibri"/>
              </a:rPr>
              <a:t>Šestá úroveň</a:t>
            </a:r>
            <a:endParaRPr/>
          </a:p>
          <a:p>
            <a:pPr>
              <a:lnSpc>
                <a:spcPct val="100000"/>
              </a:lnSpc>
            </a:pPr>
            <a:r>
              <a:rPr lang="cs-CZ" sz="1400">
                <a:solidFill>
                  <a:srgbClr val="8b8b8b"/>
                </a:solidFill>
                <a:latin typeface="Calibri"/>
              </a:rPr>
              <a:t>Sedmá úroveňKlepnutím lze upravit styly předlohy textu.</a:t>
            </a:r>
            <a:endParaRPr/>
          </a:p>
        </p:txBody>
      </p:sp>
      <p:sp>
        <p:nvSpPr>
          <p:cNvPr id="81" name="PlaceHolder 4"/>
          <p:cNvSpPr>
            <a:spLocks noGrp="1"/>
          </p:cNvSpPr>
          <p:nvPr>
            <p:ph type="dt"/>
          </p:nvPr>
        </p:nvSpPr>
        <p:spPr>
          <a:xfrm>
            <a:off x="457200" y="6356520"/>
            <a:ext cx="2133360" cy="364680"/>
          </a:xfrm>
          <a:prstGeom prst="rect">
            <a:avLst/>
          </a:prstGeom>
        </p:spPr>
        <p:txBody>
          <a:bodyPr anchor="ctr"/>
          <a:p>
            <a:pPr>
              <a:lnSpc>
                <a:spcPct val="100000"/>
              </a:lnSpc>
            </a:pPr>
            <a:r>
              <a:rPr lang="cs-CZ" sz="1400">
                <a:solidFill>
                  <a:srgbClr val="8b8b8b"/>
                </a:solidFill>
                <a:latin typeface="Calibri"/>
              </a:rPr>
              <a:t>13. 3. 2014</a:t>
            </a:r>
            <a:endParaRPr/>
          </a:p>
        </p:txBody>
      </p:sp>
      <p:sp>
        <p:nvSpPr>
          <p:cNvPr id="82" name="PlaceHolder 5"/>
          <p:cNvSpPr>
            <a:spLocks noGrp="1"/>
          </p:cNvSpPr>
          <p:nvPr>
            <p:ph type="ftr"/>
          </p:nvPr>
        </p:nvSpPr>
        <p:spPr>
          <a:xfrm>
            <a:off x="3124080" y="6356520"/>
            <a:ext cx="2895120" cy="364680"/>
          </a:xfrm>
          <a:prstGeom prst="rect">
            <a:avLst/>
          </a:prstGeom>
        </p:spPr>
        <p:txBody>
          <a:bodyPr anchor="ctr"/>
          <a:p>
            <a:endParaRPr/>
          </a:p>
        </p:txBody>
      </p:sp>
      <p:sp>
        <p:nvSpPr>
          <p:cNvPr id="83" name="PlaceHolder 6"/>
          <p:cNvSpPr>
            <a:spLocks noGrp="1"/>
          </p:cNvSpPr>
          <p:nvPr>
            <p:ph type="sldNum"/>
          </p:nvPr>
        </p:nvSpPr>
        <p:spPr>
          <a:xfrm>
            <a:off x="6553080" y="6356520"/>
            <a:ext cx="2133360" cy="364680"/>
          </a:xfrm>
          <a:prstGeom prst="rect">
            <a:avLst/>
          </a:prstGeom>
        </p:spPr>
        <p:txBody>
          <a:bodyPr anchor="ctr"/>
          <a:p>
            <a:pPr algn="r">
              <a:lnSpc>
                <a:spcPct val="100000"/>
              </a:lnSpc>
            </a:pPr>
            <a:fld id="{3234E139-D52F-4120-91B0-2F7FC1D831D0}" type="slidenum">
              <a:rPr lang="cs-CZ" sz="1200">
                <a:solidFill>
                  <a:srgbClr val="8b8b8b"/>
                </a:solidFill>
                <a:latin typeface="Calibri"/>
              </a:rPr>
              <a:t>&lt;číslo&gt;</a:t>
            </a:fld>
            <a:endParaRPr/>
          </a:p>
        </p:txBody>
      </p:sp>
    </p:spTree>
  </p:cSld>
  <p:clrMap accent1="accent1" accent2="accent2" accent3="accent3" accent4="accent4" accent5="accent5" accent6="accent6" bg1="lt1" bg2="lt2" folHlink="folHlink" hlink="hlink" tx1="dk1" tx2="dk2"/>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p:cSld>
    <p:bg>
      <p:bgPr>
        <a:solidFill>
          <a:srgbClr val="ffffff"/>
        </a:solidFill>
      </p:bgPr>
    </p:bg>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2880"/>
            <a:ext cx="3007800" cy="1161720"/>
          </a:xfrm>
          <a:prstGeom prst="rect">
            <a:avLst/>
          </a:prstGeom>
        </p:spPr>
        <p:txBody>
          <a:bodyPr anchor="b"/>
          <a:p>
            <a:pPr>
              <a:lnSpc>
                <a:spcPct val="100000"/>
              </a:lnSpc>
            </a:pPr>
            <a:r>
              <a:rPr b="1" lang="cs-CZ" sz="2000">
                <a:solidFill>
                  <a:srgbClr val="000000"/>
                </a:solidFill>
                <a:latin typeface="Calibri"/>
              </a:rPr>
              <a:t>Klikněte pro úpravu formátu textu nadpisuKlepnutím lze upravit styl předlohy nadpisů.</a:t>
            </a:r>
            <a:endParaRPr/>
          </a:p>
        </p:txBody>
      </p:sp>
      <p:sp>
        <p:nvSpPr>
          <p:cNvPr id="119" name="PlaceHolder 2"/>
          <p:cNvSpPr>
            <a:spLocks noGrp="1"/>
          </p:cNvSpPr>
          <p:nvPr>
            <p:ph type="body"/>
          </p:nvPr>
        </p:nvSpPr>
        <p:spPr>
          <a:xfrm>
            <a:off x="3575160" y="272880"/>
            <a:ext cx="5111280" cy="5852880"/>
          </a:xfrm>
          <a:prstGeom prst="rect">
            <a:avLst/>
          </a:prstGeom>
        </p:spPr>
        <p:txBody>
          <a:bodyPr/>
          <a:p>
            <a:pPr>
              <a:buSzPct val="25000"/>
              <a:buFont typeface="StarSymbol"/>
              <a:buChar char=""/>
            </a:pPr>
            <a:r>
              <a:rPr lang="cs-CZ" sz="3200">
                <a:solidFill>
                  <a:srgbClr val="000000"/>
                </a:solidFill>
                <a:latin typeface="Calibri"/>
              </a:rPr>
              <a:t>Klikněte pro úpravu formátu textu osnovy</a:t>
            </a:r>
            <a:endParaRPr/>
          </a:p>
          <a:p>
            <a:pPr lvl="1">
              <a:buSzPct val="25000"/>
              <a:buFont typeface="StarSymbol"/>
              <a:buChar char=""/>
            </a:pPr>
            <a:r>
              <a:rPr lang="cs-CZ" sz="3200">
                <a:solidFill>
                  <a:srgbClr val="000000"/>
                </a:solidFill>
                <a:latin typeface="Calibri"/>
              </a:rPr>
              <a:t>Druhá úroveň</a:t>
            </a:r>
            <a:endParaRPr/>
          </a:p>
          <a:p>
            <a:pPr lvl="2">
              <a:buSzPct val="25000"/>
              <a:buFont typeface="StarSymbol"/>
              <a:buChar char=""/>
            </a:pPr>
            <a:r>
              <a:rPr lang="cs-CZ" sz="3200">
                <a:solidFill>
                  <a:srgbClr val="000000"/>
                </a:solidFill>
                <a:latin typeface="Calibri"/>
              </a:rPr>
              <a:t>Třetí úroveň</a:t>
            </a:r>
            <a:endParaRPr/>
          </a:p>
          <a:p>
            <a:pPr lvl="3">
              <a:buSzPct val="25000"/>
              <a:buFont typeface="StarSymbol"/>
              <a:buChar char=""/>
            </a:pPr>
            <a:r>
              <a:rPr lang="cs-CZ" sz="3200">
                <a:solidFill>
                  <a:srgbClr val="000000"/>
                </a:solidFill>
                <a:latin typeface="Calibri"/>
              </a:rPr>
              <a:t>Čtvrtá úroveň osnovy</a:t>
            </a:r>
            <a:endParaRPr/>
          </a:p>
          <a:p>
            <a:pPr lvl="4">
              <a:buSzPct val="25000"/>
              <a:buFont typeface="StarSymbol"/>
              <a:buChar char=""/>
            </a:pPr>
            <a:r>
              <a:rPr lang="cs-CZ" sz="3200">
                <a:solidFill>
                  <a:srgbClr val="000000"/>
                </a:solidFill>
                <a:latin typeface="Calibri"/>
              </a:rPr>
              <a:t>Pátá úroveň osnovy</a:t>
            </a:r>
            <a:endParaRPr/>
          </a:p>
          <a:p>
            <a:pPr lvl="5">
              <a:buSzPct val="25000"/>
              <a:buFont typeface="StarSymbol"/>
              <a:buChar char=""/>
            </a:pPr>
            <a:r>
              <a:rPr lang="cs-CZ" sz="3200">
                <a:solidFill>
                  <a:srgbClr val="000000"/>
                </a:solidFill>
                <a:latin typeface="Calibri"/>
              </a:rPr>
              <a:t>Šestá úroveň</a:t>
            </a:r>
            <a:endParaRPr/>
          </a:p>
          <a:p>
            <a:pPr>
              <a:lnSpc>
                <a:spcPct val="100000"/>
              </a:lnSpc>
              <a:buFont typeface="Arial"/>
              <a:buChar char="•"/>
            </a:pPr>
            <a:r>
              <a:rPr lang="cs-CZ" sz="3200">
                <a:solidFill>
                  <a:srgbClr val="000000"/>
                </a:solidFill>
                <a:latin typeface="Calibri"/>
              </a:rPr>
              <a:t>Sedmá úroveňKlepnutím lze upravit styly předlohy textu.</a:t>
            </a:r>
            <a:endParaRPr/>
          </a:p>
          <a:p>
            <a:pPr lvl="1">
              <a:lnSpc>
                <a:spcPct val="100000"/>
              </a:lnSpc>
              <a:buFont typeface="Arial"/>
              <a:buChar char="–"/>
            </a:pPr>
            <a:r>
              <a:rPr lang="cs-CZ" sz="2800">
                <a:solidFill>
                  <a:srgbClr val="000000"/>
                </a:solidFill>
                <a:latin typeface="Calibri"/>
              </a:rPr>
              <a:t>Druhá úroveň</a:t>
            </a:r>
            <a:endParaRPr/>
          </a:p>
          <a:p>
            <a:pPr lvl="2">
              <a:lnSpc>
                <a:spcPct val="100000"/>
              </a:lnSpc>
              <a:buFont typeface="Arial"/>
              <a:buChar char="•"/>
            </a:pPr>
            <a:r>
              <a:rPr lang="cs-CZ" sz="2400">
                <a:solidFill>
                  <a:srgbClr val="000000"/>
                </a:solidFill>
                <a:latin typeface="Calibri"/>
              </a:rPr>
              <a:t>Třetí úroveň</a:t>
            </a:r>
            <a:endParaRPr/>
          </a:p>
          <a:p>
            <a:pPr lvl="3">
              <a:lnSpc>
                <a:spcPct val="100000"/>
              </a:lnSpc>
              <a:buFont typeface="Arial"/>
              <a:buChar char="–"/>
            </a:pPr>
            <a:r>
              <a:rPr lang="cs-CZ" sz="2000">
                <a:solidFill>
                  <a:srgbClr val="000000"/>
                </a:solidFill>
                <a:latin typeface="Calibri"/>
              </a:rPr>
              <a:t>Čtvrtá úroveň</a:t>
            </a:r>
            <a:endParaRPr/>
          </a:p>
          <a:p>
            <a:pPr lvl="4">
              <a:lnSpc>
                <a:spcPct val="100000"/>
              </a:lnSpc>
              <a:buFont typeface="Arial"/>
              <a:buChar char="»"/>
            </a:pPr>
            <a:r>
              <a:rPr lang="cs-CZ" sz="2000">
                <a:solidFill>
                  <a:srgbClr val="000000"/>
                </a:solidFill>
                <a:latin typeface="Calibri"/>
              </a:rPr>
              <a:t>Pátá úroveň</a:t>
            </a:r>
            <a:endParaRPr/>
          </a:p>
        </p:txBody>
      </p:sp>
      <p:sp>
        <p:nvSpPr>
          <p:cNvPr id="120" name="PlaceHolder 3"/>
          <p:cNvSpPr>
            <a:spLocks noGrp="1"/>
          </p:cNvSpPr>
          <p:nvPr>
            <p:ph type="body"/>
          </p:nvPr>
        </p:nvSpPr>
        <p:spPr>
          <a:xfrm>
            <a:off x="457200" y="1434960"/>
            <a:ext cx="3007800" cy="4690800"/>
          </a:xfrm>
          <a:prstGeom prst="rect">
            <a:avLst/>
          </a:prstGeom>
        </p:spPr>
        <p:txBody>
          <a:bodyPr anchor="ctr"/>
          <a:p>
            <a:pPr>
              <a:buSzPct val="25000"/>
              <a:buFont typeface="StarSymbol"/>
              <a:buChar char=""/>
            </a:pPr>
            <a:r>
              <a:rPr lang="cs-CZ" sz="1400">
                <a:solidFill>
                  <a:srgbClr val="8b8b8b"/>
                </a:solidFill>
                <a:latin typeface="Calibri"/>
              </a:rPr>
              <a:t>Klikněte pro úpravu formátu textu osnovy</a:t>
            </a:r>
            <a:endParaRPr/>
          </a:p>
          <a:p>
            <a:pPr lvl="1">
              <a:buSzPct val="25000"/>
              <a:buFont typeface="StarSymbol"/>
              <a:buChar char=""/>
            </a:pPr>
            <a:r>
              <a:rPr lang="cs-CZ" sz="1400">
                <a:solidFill>
                  <a:srgbClr val="8b8b8b"/>
                </a:solidFill>
                <a:latin typeface="Calibri"/>
              </a:rPr>
              <a:t>Druhá úroveň</a:t>
            </a:r>
            <a:endParaRPr/>
          </a:p>
          <a:p>
            <a:pPr lvl="2">
              <a:buSzPct val="25000"/>
              <a:buFont typeface="StarSymbol"/>
              <a:buChar char=""/>
            </a:pPr>
            <a:r>
              <a:rPr lang="cs-CZ" sz="1400">
                <a:solidFill>
                  <a:srgbClr val="8b8b8b"/>
                </a:solidFill>
                <a:latin typeface="Calibri"/>
              </a:rPr>
              <a:t>Třetí úroveň</a:t>
            </a:r>
            <a:endParaRPr/>
          </a:p>
          <a:p>
            <a:pPr lvl="3">
              <a:buSzPct val="25000"/>
              <a:buFont typeface="StarSymbol"/>
              <a:buChar char=""/>
            </a:pPr>
            <a:r>
              <a:rPr lang="cs-CZ" sz="1400">
                <a:solidFill>
                  <a:srgbClr val="8b8b8b"/>
                </a:solidFill>
                <a:latin typeface="Calibri"/>
              </a:rPr>
              <a:t>Čtvrtá úroveň osnovy</a:t>
            </a:r>
            <a:endParaRPr/>
          </a:p>
          <a:p>
            <a:pPr lvl="4">
              <a:buSzPct val="25000"/>
              <a:buFont typeface="StarSymbol"/>
              <a:buChar char=""/>
            </a:pPr>
            <a:r>
              <a:rPr lang="cs-CZ" sz="1400">
                <a:solidFill>
                  <a:srgbClr val="8b8b8b"/>
                </a:solidFill>
                <a:latin typeface="Calibri"/>
              </a:rPr>
              <a:t>Pátá úroveň osnovy</a:t>
            </a:r>
            <a:endParaRPr/>
          </a:p>
          <a:p>
            <a:pPr lvl="5">
              <a:buSzPct val="25000"/>
              <a:buFont typeface="StarSymbol"/>
              <a:buChar char=""/>
            </a:pPr>
            <a:r>
              <a:rPr lang="cs-CZ" sz="1400">
                <a:solidFill>
                  <a:srgbClr val="8b8b8b"/>
                </a:solidFill>
                <a:latin typeface="Calibri"/>
              </a:rPr>
              <a:t>Šestá úroveň</a:t>
            </a:r>
            <a:endParaRPr/>
          </a:p>
          <a:p>
            <a:pPr>
              <a:lnSpc>
                <a:spcPct val="100000"/>
              </a:lnSpc>
            </a:pPr>
            <a:r>
              <a:rPr lang="cs-CZ" sz="1400">
                <a:solidFill>
                  <a:srgbClr val="8b8b8b"/>
                </a:solidFill>
                <a:latin typeface="Calibri"/>
              </a:rPr>
              <a:t>Sedmá úroveňKlepnutím lze upravit styly předlohy textu.</a:t>
            </a:r>
            <a:endParaRPr/>
          </a:p>
        </p:txBody>
      </p:sp>
      <p:sp>
        <p:nvSpPr>
          <p:cNvPr id="121" name="PlaceHolder 4"/>
          <p:cNvSpPr>
            <a:spLocks noGrp="1"/>
          </p:cNvSpPr>
          <p:nvPr>
            <p:ph type="dt"/>
          </p:nvPr>
        </p:nvSpPr>
        <p:spPr>
          <a:xfrm>
            <a:off x="457200" y="6356520"/>
            <a:ext cx="2133360" cy="364680"/>
          </a:xfrm>
          <a:prstGeom prst="rect">
            <a:avLst/>
          </a:prstGeom>
        </p:spPr>
        <p:txBody>
          <a:bodyPr anchor="ctr"/>
          <a:p>
            <a:pPr>
              <a:lnSpc>
                <a:spcPct val="100000"/>
              </a:lnSpc>
            </a:pPr>
            <a:r>
              <a:rPr lang="cs-CZ" sz="1400">
                <a:solidFill>
                  <a:srgbClr val="8b8b8b"/>
                </a:solidFill>
                <a:latin typeface="Calibri"/>
              </a:rPr>
              <a:t>13. 3. 2014</a:t>
            </a:r>
            <a:endParaRPr/>
          </a:p>
        </p:txBody>
      </p:sp>
      <p:sp>
        <p:nvSpPr>
          <p:cNvPr id="122" name="PlaceHolder 5"/>
          <p:cNvSpPr>
            <a:spLocks noGrp="1"/>
          </p:cNvSpPr>
          <p:nvPr>
            <p:ph type="ftr"/>
          </p:nvPr>
        </p:nvSpPr>
        <p:spPr>
          <a:xfrm>
            <a:off x="3124080" y="6356520"/>
            <a:ext cx="2895120" cy="364680"/>
          </a:xfrm>
          <a:prstGeom prst="rect">
            <a:avLst/>
          </a:prstGeom>
        </p:spPr>
        <p:txBody>
          <a:bodyPr anchor="ctr"/>
          <a:p>
            <a:endParaRPr/>
          </a:p>
        </p:txBody>
      </p:sp>
      <p:sp>
        <p:nvSpPr>
          <p:cNvPr id="123" name="PlaceHolder 6"/>
          <p:cNvSpPr>
            <a:spLocks noGrp="1"/>
          </p:cNvSpPr>
          <p:nvPr>
            <p:ph type="sldNum"/>
          </p:nvPr>
        </p:nvSpPr>
        <p:spPr>
          <a:xfrm>
            <a:off x="6553080" y="6356520"/>
            <a:ext cx="2133360" cy="364680"/>
          </a:xfrm>
          <a:prstGeom prst="rect">
            <a:avLst/>
          </a:prstGeom>
        </p:spPr>
        <p:txBody>
          <a:bodyPr anchor="ctr"/>
          <a:p>
            <a:pPr algn="r">
              <a:lnSpc>
                <a:spcPct val="100000"/>
              </a:lnSpc>
            </a:pPr>
            <a:fld id="{2CE0C17F-4F35-47A2-83DF-E2C7132285DD}" type="slidenum">
              <a:rPr lang="cs-CZ" sz="1200">
                <a:solidFill>
                  <a:srgbClr val="8b8b8b"/>
                </a:solidFill>
                <a:latin typeface="Calibri"/>
              </a:rPr>
              <a:t>&lt;číslo&gt;</a:t>
            </a:fld>
            <a:endParaRPr/>
          </a:p>
        </p:txBody>
      </p:sp>
    </p:spTree>
  </p:cSld>
  <p:clrMap accent1="accent1" accent2="accent2" accent3="accent3" accent4="accent4" accent5="accent5" accent6="accent6" bg1="lt1" bg2="lt2" folHlink="folHlink" hlink="hlink" tx1="dk1" tx2="dk2"/>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1.xml"/>
</Relationships>
</file>

<file path=ppt/slides/_rels/slide5.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1.xml"/>
</Relationships>
</file>

<file path=ppt/slides/_rels/slide8.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1.xml"/>
</Relationships>
</file>

<file path=ppt/slides/_rels/slide9.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1.xml"/>
</Relationships>
</file>

<file path=ppt/slides/_rels/slide10.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13.xml"/>
</Relationships>
</file>

<file path=ppt/slides/_rels/slide11.xml.rels><?xml version="1.0" encoding="UTF-8"?>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1.xml"/>
</Relationships>
</file>

<file path=ppt/slides/_rels/slide13.xml.rels><?xml version="1.0" encoding="UTF-8"?>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37.xml"/>
</Relationships>
</file>

<file path=ppt/slides/_rels/slide14.xml.rels><?xml version="1.0" encoding="UTF-8"?>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1.xml"/>
</Relationships>
</file>

<file path=ppt/slides/_rels/slide15.xml.rels><?xml version="1.0" encoding="UTF-8"?>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3.xml"/>
</Relationships>
</file>

<file path=ppt/slides/_rels/slide16.xml.rels><?xml version="1.0" encoding="UTF-8"?>
<Relationships xmlns="http://schemas.openxmlformats.org/package/2006/relationships"><Relationship Id="rId1" Type="http://schemas.openxmlformats.org/officeDocument/2006/relationships/image" Target="../media/image22.png"/><Relationship Id="rId2" Type="http://schemas.openxmlformats.org/officeDocument/2006/relationships/image" Target="../media/image23.jpeg"/><Relationship Id="rId3" Type="http://schemas.openxmlformats.org/officeDocument/2006/relationships/slideLayout" Target="../slideLayouts/slideLayout1.xml"/>
</Relationships>
</file>

<file path=ppt/slides/_rels/slide17.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slideLayout" Target="../slideLayouts/slideLayout1.xml"/>
</Relationships>
</file>

<file path=ppt/slides/_rels/slide18.xml.rels><?xml version="1.0" encoding="UTF-8"?>
<Relationships xmlns="http://schemas.openxmlformats.org/package/2006/relationships"><Relationship Id="rId1" Type="http://schemas.openxmlformats.org/officeDocument/2006/relationships/image" Target="../media/image25.jpeg"/><Relationship Id="rId2"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image" Target="../media/image26.png"/><Relationship Id="rId2" Type="http://schemas.openxmlformats.org/officeDocument/2006/relationships/image" Target="../media/image27.jpeg"/><Relationship Id="rId3" Type="http://schemas.openxmlformats.org/officeDocument/2006/relationships/slideLayout" Target="../slideLayouts/slideLayout1.xml"/>
</Relationships>
</file>

<file path=ppt/slides/_rels/slide20.xml.rels><?xml version="1.0" encoding="UTF-8"?>
<Relationships xmlns="http://schemas.openxmlformats.org/package/2006/relationships"><Relationship Id="rId1" Type="http://schemas.openxmlformats.org/officeDocument/2006/relationships/image" Target="../media/image28.jpeg"/><Relationship Id="rId2" Type="http://schemas.openxmlformats.org/officeDocument/2006/relationships/image" Target="../media/image29.jpeg"/><Relationship Id="rId3" Type="http://schemas.openxmlformats.org/officeDocument/2006/relationships/slideLayout" Target="../slideLayouts/slideLayout1.xml"/>
</Relationships>
</file>

<file path=ppt/slides/_rels/slide21.xml.rels><?xml version="1.0" encoding="UTF-8"?>
<Relationships xmlns="http://schemas.openxmlformats.org/package/2006/relationships"><Relationship Id="rId1" Type="http://schemas.openxmlformats.org/officeDocument/2006/relationships/hyperlink" Target="http://www.nps.gov/" TargetMode="External"/><Relationship Id="rId2" Type="http://schemas.openxmlformats.org/officeDocument/2006/relationships/slideLayout" Target="../slideLayouts/slideLayout13.xml"/>
</Relationships>
</file>

<file path=ppt/slides/_rels/slide22.xml.rels><?xml version="1.0" encoding="UTF-8"?>
<Relationships xmlns="http://schemas.openxmlformats.org/package/2006/relationships"><Relationship Id="rId1" Type="http://schemas.openxmlformats.org/officeDocument/2006/relationships/image" Target="../media/image30.jpeg"/><Relationship Id="rId2" Type="http://schemas.openxmlformats.org/officeDocument/2006/relationships/image" Target="../media/image31.jpeg"/><Relationship Id="rId3" Type="http://schemas.openxmlformats.org/officeDocument/2006/relationships/image" Target="../media/image32.jpeg"/><Relationship Id="rId4" Type="http://schemas.openxmlformats.org/officeDocument/2006/relationships/image" Target="../media/image33.jpeg"/><Relationship Id="rId5" Type="http://schemas.openxmlformats.org/officeDocument/2006/relationships/image" Target="../media/image34.jpeg"/><Relationship Id="rId6" Type="http://schemas.openxmlformats.org/officeDocument/2006/relationships/image" Target="../media/image35.jpeg"/><Relationship Id="rId7" Type="http://schemas.openxmlformats.org/officeDocument/2006/relationships/image" Target="../media/image36.jpeg"/><Relationship Id="rId8" Type="http://schemas.openxmlformats.org/officeDocument/2006/relationships/slideLayout" Target="../slideLayouts/slideLayout13.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28.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pic>
        <p:nvPicPr>
          <p:cNvPr descr="" id="158" name="Picture 2"/>
          <p:cNvPicPr/>
          <p:nvPr/>
        </p:nvPicPr>
        <p:blipFill>
          <a:blip r:embed="rId1"/>
          <a:stretch>
            <a:fillRect/>
          </a:stretch>
        </p:blipFill>
        <p:spPr>
          <a:xfrm>
            <a:off x="712800" y="566640"/>
            <a:ext cx="7716600" cy="5724000"/>
          </a:xfrm>
          <a:prstGeom prst="rect">
            <a:avLst/>
          </a:prstGeom>
          <a:ln w="936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59" name="TextShape 1"/>
          <p:cNvSpPr txBox="1"/>
          <p:nvPr/>
        </p:nvSpPr>
        <p:spPr>
          <a:xfrm>
            <a:off x="457200" y="285840"/>
            <a:ext cx="8229240" cy="499680"/>
          </a:xfrm>
          <a:prstGeom prst="rect">
            <a:avLst/>
          </a:prstGeom>
        </p:spPr>
        <p:txBody>
          <a:bodyPr anchor="ctr"/>
          <a:p>
            <a:pPr algn="ctr">
              <a:lnSpc>
                <a:spcPct val="100000"/>
              </a:lnSpc>
            </a:pPr>
            <a:r>
              <a:rPr lang="cs-CZ" sz="4400">
                <a:solidFill>
                  <a:srgbClr val="000000"/>
                </a:solidFill>
                <a:latin typeface="Calibri"/>
              </a:rPr>
              <a:t>Anotace</a:t>
            </a:r>
            <a:endParaRPr/>
          </a:p>
        </p:txBody>
      </p:sp>
      <p:sp>
        <p:nvSpPr>
          <p:cNvPr id="160" name="TextShape 2"/>
          <p:cNvSpPr txBox="1"/>
          <p:nvPr/>
        </p:nvSpPr>
        <p:spPr>
          <a:xfrm>
            <a:off x="457200" y="1000080"/>
            <a:ext cx="8229240" cy="5125680"/>
          </a:xfrm>
          <a:prstGeom prst="rect">
            <a:avLst/>
          </a:prstGeom>
        </p:spPr>
        <p:txBody>
          <a:bodyPr/>
          <a:p>
            <a:pPr>
              <a:lnSpc>
                <a:spcPct val="100000"/>
              </a:lnSpc>
              <a:buFont typeface="Arial"/>
              <a:buChar char="•"/>
            </a:pPr>
            <a:r>
              <a:rPr lang="cs-CZ" sz="2400">
                <a:solidFill>
                  <a:srgbClr val="000000"/>
                </a:solidFill>
                <a:latin typeface="Calibri"/>
              </a:rPr>
              <a:t>materiál je určen pro žáky třetích a čtvrtých ročníků SŠ</a:t>
            </a:r>
            <a:endParaRPr/>
          </a:p>
          <a:p>
            <a:pPr>
              <a:lnSpc>
                <a:spcPct val="100000"/>
              </a:lnSpc>
              <a:buFont typeface="Arial"/>
              <a:buChar char="•"/>
            </a:pPr>
            <a:r>
              <a:rPr lang="cs-CZ" sz="2400">
                <a:solidFill>
                  <a:srgbClr val="000000"/>
                </a:solidFill>
                <a:latin typeface="Calibri"/>
              </a:rPr>
              <a:t>časově je koncipován na celou vyučovací hodinu</a:t>
            </a:r>
            <a:endParaRPr/>
          </a:p>
          <a:p>
            <a:pPr>
              <a:lnSpc>
                <a:spcPct val="100000"/>
              </a:lnSpc>
              <a:buFont typeface="Arial"/>
              <a:buChar char="•"/>
            </a:pPr>
            <a:r>
              <a:rPr lang="cs-CZ" sz="2400">
                <a:solidFill>
                  <a:srgbClr val="000000"/>
                </a:solidFill>
                <a:latin typeface="Calibri"/>
              </a:rPr>
              <a:t>cílem je seznámit žáky s několika národními parky USA a rovněž s organizací, která je spravuje</a:t>
            </a:r>
            <a:endParaRPr/>
          </a:p>
          <a:p>
            <a:pPr>
              <a:lnSpc>
                <a:spcPct val="100000"/>
              </a:lnSpc>
              <a:buFont typeface="Arial"/>
              <a:buChar char="•"/>
            </a:pPr>
            <a:r>
              <a:rPr lang="cs-CZ" sz="2400">
                <a:solidFill>
                  <a:srgbClr val="000000"/>
                </a:solidFill>
                <a:latin typeface="Calibri"/>
              </a:rPr>
              <a:t>učební materiál lze využít k opakování maturitních témat The USA a Nature and Environment</a:t>
            </a:r>
            <a:endParaRPr/>
          </a:p>
          <a:p>
            <a:pPr>
              <a:lnSpc>
                <a:spcPct val="100000"/>
              </a:lnSpc>
              <a:buFont typeface="Arial"/>
              <a:buChar char="•"/>
            </a:pPr>
            <a:r>
              <a:rPr lang="cs-CZ" sz="2400">
                <a:solidFill>
                  <a:srgbClr val="000000"/>
                </a:solidFill>
                <a:latin typeface="Calibri"/>
              </a:rPr>
              <a:t>žáci si ověří znalost slovní zásoby a gramatických struktur (Task 1)</a:t>
            </a:r>
            <a:endParaRPr/>
          </a:p>
          <a:p>
            <a:pPr>
              <a:lnSpc>
                <a:spcPct val="100000"/>
              </a:lnSpc>
              <a:buFont typeface="Arial"/>
              <a:buChar char="•"/>
            </a:pPr>
            <a:r>
              <a:rPr lang="cs-CZ" sz="2400">
                <a:solidFill>
                  <a:srgbClr val="000000"/>
                </a:solidFill>
                <a:latin typeface="Calibri"/>
              </a:rPr>
              <a:t>žáci si osvojí a upevní specifickou slovní zásobu – k jejímu opakování je určeno např. cvičení Task 3 </a:t>
            </a:r>
            <a:endParaRPr/>
          </a:p>
          <a:p>
            <a:pPr>
              <a:lnSpc>
                <a:spcPct val="100000"/>
              </a:lnSpc>
              <a:buFont typeface="Arial"/>
              <a:buChar char="•"/>
            </a:pPr>
            <a:r>
              <a:rPr lang="cs-CZ" sz="2400">
                <a:solidFill>
                  <a:srgbClr val="000000"/>
                </a:solidFill>
                <a:latin typeface="Calibri"/>
              </a:rPr>
              <a:t>nakonec si žáci ověří získané znalosti (Quiz 1 a Quiz 2) – připojeny jsou odkazy na jednotlivé snímky prezentace, kde najdou správné odpovědi</a:t>
            </a:r>
            <a:endParaRPr/>
          </a:p>
          <a:p>
            <a:pPr>
              <a:lnSpc>
                <a:spcPct val="100000"/>
              </a:lnSpc>
              <a:buFont typeface="Arial"/>
              <a:buChar char="•"/>
            </a:pPr>
            <a:r>
              <a:rPr lang="cs-CZ" sz="2400">
                <a:solidFill>
                  <a:srgbClr val="000000"/>
                </a:solidFill>
                <a:latin typeface="Calibri"/>
              </a:rPr>
              <a:t>za domácí úkol žáci na stránkách </a:t>
            </a:r>
            <a:r>
              <a:rPr lang="cs-CZ" sz="2400" u="sng">
                <a:solidFill>
                  <a:srgbClr val="0000ff"/>
                </a:solidFill>
                <a:latin typeface="Calibri"/>
              </a:rPr>
              <a:t>www.nps.gov</a:t>
            </a:r>
            <a:r>
              <a:rPr lang="cs-CZ" sz="2400">
                <a:solidFill>
                  <a:srgbClr val="000000"/>
                </a:solidFill>
                <a:latin typeface="Calibri"/>
              </a:rPr>
              <a:t> vyhledají informace o dalším národním parku a do příští hodiny si připraví odpovědi na otázky v úkolu Task 2</a:t>
            </a:r>
            <a:endParaRPr/>
          </a:p>
          <a:p>
            <a:pPr>
              <a:lnSpc>
                <a:spcPct val="100000"/>
              </a:lnSpc>
              <a:buFont typeface="Arial"/>
              <a:buChar char="•"/>
            </a:pPr>
            <a:r>
              <a:rPr lang="cs-CZ" sz="2400">
                <a:solidFill>
                  <a:srgbClr val="000000"/>
                </a:solidFill>
                <a:latin typeface="Calibri"/>
              </a:rPr>
              <a:t>pomůcky: interaktivní tabule</a:t>
            </a:r>
            <a:endParaRPr/>
          </a:p>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p:txBody>
      </p:sp>
    </p:spTree>
  </p:cSld>
  <p:timing>
    <p:tnLst>
      <p:par>
        <p:cTn dur="indefinite" id="1" nodeType="tmRoot" restart="never">
          <p:childTnLst>
            <p:seq>
              <p:cTn id="2"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61" name="TextShape 1"/>
          <p:cNvSpPr txBox="1"/>
          <p:nvPr/>
        </p:nvSpPr>
        <p:spPr>
          <a:xfrm>
            <a:off x="457200" y="274680"/>
            <a:ext cx="8229240" cy="1142640"/>
          </a:xfrm>
          <a:prstGeom prst="rect">
            <a:avLst/>
          </a:prstGeom>
        </p:spPr>
        <p:txBody>
          <a:bodyPr anchor="ctr"/>
          <a:p>
            <a:pPr algn="ctr">
              <a:lnSpc>
                <a:spcPct val="100000"/>
              </a:lnSpc>
            </a:pPr>
            <a:r>
              <a:rPr lang="cs-CZ" sz="3200">
                <a:solidFill>
                  <a:srgbClr val="ff0000"/>
                </a:solidFill>
                <a:latin typeface="Calibri"/>
              </a:rPr>
              <a:t>National Park Service</a:t>
            </a:r>
            <a:endParaRPr/>
          </a:p>
        </p:txBody>
      </p:sp>
      <p:sp>
        <p:nvSpPr>
          <p:cNvPr id="162" name="TextShape 2"/>
          <p:cNvSpPr txBox="1"/>
          <p:nvPr/>
        </p:nvSpPr>
        <p:spPr>
          <a:xfrm>
            <a:off x="357120" y="1571760"/>
            <a:ext cx="8229240" cy="4525560"/>
          </a:xfrm>
          <a:prstGeom prst="rect">
            <a:avLst/>
          </a:prstGeom>
        </p:spPr>
        <p:txBody>
          <a:bodyPr/>
          <a:p>
            <a:pPr algn="ctr">
              <a:lnSpc>
                <a:spcPct val="100000"/>
              </a:lnSpc>
            </a:pPr>
            <a:r>
              <a:rPr lang="cs-CZ" sz="2400">
                <a:solidFill>
                  <a:srgbClr val="000000"/>
                </a:solidFill>
                <a:latin typeface="Calibri"/>
              </a:rPr>
              <a:t>    </a:t>
            </a:r>
            <a:r>
              <a:rPr b="1" lang="cs-CZ" sz="3000">
                <a:solidFill>
                  <a:srgbClr val="ff0000"/>
                </a:solidFill>
                <a:latin typeface="Calibri"/>
              </a:rPr>
              <a:t>Task 1</a:t>
            </a:r>
            <a:endParaRPr/>
          </a:p>
          <a:p>
            <a:pPr>
              <a:lnSpc>
                <a:spcPct val="100000"/>
              </a:lnSpc>
            </a:pPr>
            <a:r>
              <a:rPr lang="cs-CZ" sz="2400">
                <a:solidFill>
                  <a:srgbClr val="000000"/>
                </a:solidFill>
                <a:latin typeface="Calibri"/>
              </a:rPr>
              <a:t>      </a:t>
            </a:r>
            <a:r>
              <a:rPr i="1" lang="cs-CZ" sz="2400">
                <a:solidFill>
                  <a:srgbClr val="1f497d"/>
                </a:solidFill>
                <a:latin typeface="Calibri"/>
              </a:rPr>
              <a:t>Read the following text and complete it with the missing words. </a:t>
            </a:r>
            <a:endParaRPr/>
          </a:p>
          <a:p>
            <a:pPr>
              <a:lnSpc>
                <a:spcPct val="100000"/>
              </a:lnSpc>
            </a:pPr>
            <a:endParaRPr/>
          </a:p>
          <a:p>
            <a:pPr>
              <a:lnSpc>
                <a:spcPct val="100000"/>
              </a:lnSpc>
              <a:buFont typeface="Arial"/>
              <a:buChar char="•"/>
            </a:pPr>
            <a:r>
              <a:rPr lang="cs-CZ" sz="2400">
                <a:solidFill>
                  <a:srgbClr val="000000"/>
                </a:solidFill>
                <a:latin typeface="Calibri"/>
              </a:rPr>
              <a:t>In 1)………. 1800s, the government started thinking of  2)……..... a special institution which would be able to take charge 3)……….. preservation and administration of such natural wonders 4)……….. ancient giant sequoias in California or spurting geysers of Yellowstone. </a:t>
            </a:r>
            <a:endParaRPr/>
          </a:p>
          <a:p>
            <a:pPr>
              <a:lnSpc>
                <a:spcPct val="100000"/>
              </a:lnSpc>
            </a:pPr>
            <a:endParaRPr/>
          </a:p>
          <a:p>
            <a:pPr>
              <a:lnSpc>
                <a:spcPct val="100000"/>
              </a:lnSpc>
              <a:buFont typeface="Arial"/>
              <a:buChar char="•"/>
            </a:pPr>
            <a:r>
              <a:rPr lang="cs-CZ" sz="2400">
                <a:solidFill>
                  <a:srgbClr val="000000"/>
                </a:solidFill>
                <a:latin typeface="Calibri"/>
              </a:rPr>
              <a:t>In 1916, the responsibility 5)…………. caring for these places 6)………. given to a new agency called the </a:t>
            </a:r>
            <a:r>
              <a:rPr b="1" lang="cs-CZ" sz="2400">
                <a:solidFill>
                  <a:srgbClr val="000000"/>
                </a:solidFill>
                <a:latin typeface="Calibri"/>
              </a:rPr>
              <a:t>National Park Service</a:t>
            </a:r>
            <a:r>
              <a:rPr lang="cs-CZ" sz="2400">
                <a:solidFill>
                  <a:srgbClr val="000000"/>
                </a:solidFill>
                <a:latin typeface="Calibri"/>
              </a:rPr>
              <a:t>, created for that specific purpose. </a:t>
            </a:r>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63" name="TextShape 1"/>
          <p:cNvSpPr txBox="1"/>
          <p:nvPr/>
        </p:nvSpPr>
        <p:spPr>
          <a:xfrm>
            <a:off x="428760" y="285840"/>
            <a:ext cx="8286480" cy="4597200"/>
          </a:xfrm>
          <a:prstGeom prst="rect">
            <a:avLst/>
          </a:prstGeom>
        </p:spPr>
        <p:txBody>
          <a:bodyPr/>
          <a:p>
            <a:pPr>
              <a:lnSpc>
                <a:spcPct val="100000"/>
              </a:lnSpc>
              <a:buFont typeface="Arial"/>
              <a:buChar char="•"/>
            </a:pPr>
            <a:r>
              <a:rPr lang="cs-CZ" sz="2000">
                <a:solidFill>
                  <a:srgbClr val="000000"/>
                </a:solidFill>
                <a:latin typeface="Calibri"/>
              </a:rPr>
              <a:t>Very soon, the organization extended its scope of activity 7)………. the number and types of protected places expanded in the following years. In the 1930s, military parks and national monuments 8)……… added, followed by urban parks in the 1960s. </a:t>
            </a:r>
            <a:endParaRPr/>
          </a:p>
          <a:p>
            <a:pPr>
              <a:lnSpc>
                <a:spcPct val="100000"/>
              </a:lnSpc>
            </a:pPr>
            <a:endParaRPr/>
          </a:p>
        </p:txBody>
      </p:sp>
      <p:pic>
        <p:nvPicPr>
          <p:cNvPr descr="" id="164" name="Picture 2"/>
          <p:cNvPicPr/>
          <p:nvPr/>
        </p:nvPicPr>
        <p:blipFill>
          <a:blip r:embed="rId1"/>
          <a:stretch>
            <a:fillRect/>
          </a:stretch>
        </p:blipFill>
        <p:spPr>
          <a:xfrm>
            <a:off x="1143000" y="2000160"/>
            <a:ext cx="6714720" cy="4500360"/>
          </a:xfrm>
          <a:prstGeom prst="rect">
            <a:avLst/>
          </a:prstGeom>
          <a:ln>
            <a:noFill/>
          </a:ln>
        </p:spPr>
      </p:pic>
    </p:spTree>
  </p:cSld>
</p:sld>
</file>

<file path=ppt/slides/slide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65" name="TextShape 1"/>
          <p:cNvSpPr txBox="1"/>
          <p:nvPr/>
        </p:nvSpPr>
        <p:spPr>
          <a:xfrm>
            <a:off x="1792440" y="4800600"/>
            <a:ext cx="5486040" cy="566280"/>
          </a:xfrm>
          <a:prstGeom prst="rect">
            <a:avLst/>
          </a:prstGeom>
        </p:spPr>
        <p:txBody>
          <a:bodyPr anchor="b"/>
          <a:p>
            <a:pPr>
              <a:lnSpc>
                <a:spcPct val="100000"/>
              </a:lnSpc>
            </a:pPr>
            <a:r>
              <a:rPr b="1" lang="cs-CZ" sz="3200">
                <a:solidFill>
                  <a:srgbClr val="000000"/>
                </a:solidFill>
                <a:latin typeface="Calibri"/>
              </a:rPr>
              <a:t>The first national park was founded in 1872.</a:t>
            </a:r>
            <a:endParaRPr/>
          </a:p>
        </p:txBody>
      </p:sp>
      <p:pic>
        <p:nvPicPr>
          <p:cNvPr descr="" id="166" name="Zástupný symbol pro obrázek 5"/>
          <p:cNvPicPr/>
          <p:nvPr/>
        </p:nvPicPr>
        <p:blipFill>
          <a:blip r:embed="rId1"/>
          <a:srcRect b="0" l="6413" r="6413" t="0"/>
          <a:stretch>
            <a:fillRect/>
          </a:stretch>
        </p:blipFill>
        <p:spPr>
          <a:xfrm>
            <a:off x="1792440" y="214200"/>
            <a:ext cx="5486040" cy="4000320"/>
          </a:xfrm>
          <a:prstGeom prst="rect">
            <a:avLst/>
          </a:prstGeom>
          <a:ln w="101520">
            <a:solidFill>
              <a:srgbClr val="fdfdfd"/>
            </a:solidFill>
            <a:miter/>
          </a:ln>
        </p:spPr>
      </p:pic>
      <p:sp>
        <p:nvSpPr>
          <p:cNvPr id="167" name="TextShape 2"/>
          <p:cNvSpPr txBox="1"/>
          <p:nvPr/>
        </p:nvSpPr>
        <p:spPr>
          <a:xfrm>
            <a:off x="1792440" y="5357880"/>
            <a:ext cx="5486040" cy="1071360"/>
          </a:xfrm>
          <a:prstGeom prst="rect">
            <a:avLst/>
          </a:prstGeom>
        </p:spPr>
        <p:txBody>
          <a:bodyPr anchor="ctr"/>
          <a:p>
            <a:pPr algn="just">
              <a:lnSpc>
                <a:spcPct val="100000"/>
              </a:lnSpc>
            </a:pPr>
            <a:r>
              <a:rPr lang="cs-CZ" sz="3200">
                <a:solidFill>
                  <a:srgbClr val="8b8b8b"/>
                </a:solidFill>
                <a:latin typeface="Calibri"/>
              </a:rPr>
              <a:t>Do you know its name?</a:t>
            </a:r>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68" name="TextShape 1"/>
          <p:cNvSpPr txBox="1"/>
          <p:nvPr/>
        </p:nvSpPr>
        <p:spPr>
          <a:xfrm>
            <a:off x="457200" y="274680"/>
            <a:ext cx="8229240" cy="1142640"/>
          </a:xfrm>
          <a:prstGeom prst="rect">
            <a:avLst/>
          </a:prstGeom>
        </p:spPr>
        <p:txBody>
          <a:bodyPr anchor="ctr"/>
          <a:p>
            <a:pPr algn="ctr">
              <a:lnSpc>
                <a:spcPct val="100000"/>
              </a:lnSpc>
            </a:pPr>
            <a:r>
              <a:rPr b="1" lang="cs-CZ" sz="4000">
                <a:solidFill>
                  <a:srgbClr val="4f6228"/>
                </a:solidFill>
                <a:latin typeface="Calibri"/>
              </a:rPr>
              <a:t>Yellowstone National Park</a:t>
            </a:r>
            <a:endParaRPr/>
          </a:p>
        </p:txBody>
      </p:sp>
      <p:pic>
        <p:nvPicPr>
          <p:cNvPr descr="" id="169" name="Zástupný symbol pro obsah 4"/>
          <p:cNvPicPr/>
          <p:nvPr/>
        </p:nvPicPr>
        <p:blipFill>
          <a:blip r:embed="rId1"/>
          <a:stretch>
            <a:fillRect/>
          </a:stretch>
        </p:blipFill>
        <p:spPr>
          <a:xfrm>
            <a:off x="1162440" y="1600200"/>
            <a:ext cx="7052400" cy="4680720"/>
          </a:xfrm>
          <a:prstGeom prst="rect">
            <a:avLst/>
          </a:prstGeom>
          <a:ln>
            <a:noFill/>
          </a:ln>
        </p:spPr>
      </p:pic>
    </p:spTree>
  </p:cSld>
</p:sld>
</file>

<file path=ppt/slides/slide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70" name="TextShape 1"/>
          <p:cNvSpPr txBox="1"/>
          <p:nvPr/>
        </p:nvSpPr>
        <p:spPr>
          <a:xfrm>
            <a:off x="571320" y="357120"/>
            <a:ext cx="7657920" cy="2142720"/>
          </a:xfrm>
          <a:prstGeom prst="rect">
            <a:avLst/>
          </a:prstGeom>
        </p:spPr>
        <p:txBody>
          <a:bodyPr/>
          <a:p>
            <a:pPr>
              <a:lnSpc>
                <a:spcPct val="100000"/>
              </a:lnSpc>
              <a:buFont typeface="Arial"/>
              <a:buChar char="•"/>
            </a:pPr>
            <a:r>
              <a:rPr lang="cs-CZ" sz="3600">
                <a:solidFill>
                  <a:srgbClr val="000000"/>
                </a:solidFill>
                <a:latin typeface="Calibri"/>
              </a:rPr>
              <a:t>established in 1872 as the US and also the world´s first national park</a:t>
            </a:r>
            <a:endParaRPr/>
          </a:p>
          <a:p>
            <a:pPr>
              <a:lnSpc>
                <a:spcPct val="100000"/>
              </a:lnSpc>
              <a:buFont typeface="Arial"/>
              <a:buChar char="•"/>
            </a:pPr>
            <a:r>
              <a:rPr lang="cs-CZ" sz="3600">
                <a:solidFill>
                  <a:srgbClr val="000000"/>
                </a:solidFill>
                <a:latin typeface="Calibri"/>
              </a:rPr>
              <a:t>lies mostly in Wyoming, but stretches also to Montana and Idaho ( 96% of the park is in Wyoming; 3% in Montana; 1% in Idaho)</a:t>
            </a:r>
            <a:endParaRPr/>
          </a:p>
          <a:p>
            <a:pPr>
              <a:lnSpc>
                <a:spcPct val="100000"/>
              </a:lnSpc>
            </a:pPr>
            <a:endParaRPr/>
          </a:p>
          <a:p>
            <a:pPr>
              <a:lnSpc>
                <a:spcPct val="100000"/>
              </a:lnSpc>
            </a:pPr>
            <a:endParaRPr/>
          </a:p>
        </p:txBody>
      </p:sp>
      <p:pic>
        <p:nvPicPr>
          <p:cNvPr descr="" id="171" name="Picture 2"/>
          <p:cNvPicPr/>
          <p:nvPr/>
        </p:nvPicPr>
        <p:blipFill>
          <a:blip r:embed="rId1"/>
          <a:stretch>
            <a:fillRect/>
          </a:stretch>
        </p:blipFill>
        <p:spPr>
          <a:xfrm>
            <a:off x="1285920" y="2643120"/>
            <a:ext cx="6214680" cy="4061520"/>
          </a:xfrm>
          <a:prstGeom prst="rect">
            <a:avLst/>
          </a:prstGeom>
          <a:ln>
            <a:noFill/>
          </a:ln>
        </p:spPr>
      </p:pic>
    </p:spTree>
  </p:cSld>
</p:sld>
</file>

<file path=ppt/slides/slide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72" name="CustomShape 1"/>
          <p:cNvSpPr/>
          <p:nvPr/>
        </p:nvSpPr>
        <p:spPr>
          <a:xfrm>
            <a:off x="571320" y="357120"/>
            <a:ext cx="8000640" cy="943560"/>
          </a:xfrm>
          <a:prstGeom prst="rect">
            <a:avLst/>
          </a:prstGeom>
          <a:noFill/>
          <a:ln>
            <a:noFill/>
          </a:ln>
        </p:spPr>
        <p:txBody>
          <a:bodyPr bIns="45000" lIns="90000" rIns="90000" tIns="45000"/>
          <a:p>
            <a:pPr>
              <a:lnSpc>
                <a:spcPct val="100000"/>
              </a:lnSpc>
            </a:pPr>
            <a:r>
              <a:rPr lang="cs-CZ" sz="2800">
                <a:solidFill>
                  <a:srgbClr val="4f6228"/>
                </a:solidFill>
                <a:latin typeface="Calibri"/>
              </a:rPr>
              <a:t>Yellowstone National Park </a:t>
            </a:r>
            <a:r>
              <a:rPr lang="cs-CZ" sz="2800">
                <a:solidFill>
                  <a:srgbClr val="000000"/>
                </a:solidFill>
                <a:latin typeface="Calibri"/>
              </a:rPr>
              <a:t>was named after the </a:t>
            </a:r>
            <a:r>
              <a:rPr lang="cs-CZ" sz="2800">
                <a:solidFill>
                  <a:srgbClr val="c00000"/>
                </a:solidFill>
                <a:latin typeface="Calibri"/>
              </a:rPr>
              <a:t>Yellowstone River</a:t>
            </a:r>
            <a:r>
              <a:rPr lang="cs-CZ" sz="2800">
                <a:solidFill>
                  <a:srgbClr val="000000"/>
                </a:solidFill>
                <a:latin typeface="Calibri"/>
              </a:rPr>
              <a:t>, which forms </a:t>
            </a:r>
            <a:r>
              <a:rPr lang="cs-CZ" sz="2800">
                <a:solidFill>
                  <a:srgbClr val="c00000"/>
                </a:solidFill>
                <a:latin typeface="Calibri"/>
              </a:rPr>
              <a:t>Yellowstone Lake</a:t>
            </a:r>
            <a:r>
              <a:rPr lang="cs-CZ" sz="2800">
                <a:solidFill>
                  <a:srgbClr val="000000"/>
                </a:solidFill>
                <a:latin typeface="Calibri"/>
              </a:rPr>
              <a:t>, and joins the Missouri River at the Montana–North Dakota border.</a:t>
            </a:r>
            <a:endParaRPr/>
          </a:p>
        </p:txBody>
      </p:sp>
      <p:pic>
        <p:nvPicPr>
          <p:cNvPr descr="" id="173" name="Picture 2"/>
          <p:cNvPicPr/>
          <p:nvPr/>
        </p:nvPicPr>
        <p:blipFill>
          <a:blip r:embed="rId1"/>
          <a:stretch>
            <a:fillRect/>
          </a:stretch>
        </p:blipFill>
        <p:spPr>
          <a:xfrm>
            <a:off x="1571760" y="2286000"/>
            <a:ext cx="6286320" cy="4226400"/>
          </a:xfrm>
          <a:prstGeom prst="rect">
            <a:avLst/>
          </a:prstGeom>
          <a:ln>
            <a:noFill/>
          </a:ln>
        </p:spPr>
      </p:pic>
    </p:spTree>
  </p:cSld>
</p:sld>
</file>

<file path=ppt/slides/slide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74" name="CustomShape 1"/>
          <p:cNvSpPr/>
          <p:nvPr/>
        </p:nvSpPr>
        <p:spPr>
          <a:xfrm>
            <a:off x="714240" y="142920"/>
            <a:ext cx="8072280" cy="1796760"/>
          </a:xfrm>
          <a:prstGeom prst="rect">
            <a:avLst/>
          </a:prstGeom>
          <a:noFill/>
          <a:ln>
            <a:noFill/>
          </a:ln>
        </p:spPr>
        <p:txBody>
          <a:bodyPr bIns="45000" lIns="90000" rIns="90000" tIns="45000"/>
          <a:p>
            <a:pPr>
              <a:lnSpc>
                <a:spcPct val="100000"/>
              </a:lnSpc>
              <a:buFont typeface="StarSymbol"/>
              <a:buChar char="-"/>
            </a:pPr>
            <a:r>
              <a:rPr b="1" lang="cs-CZ" sz="2800">
                <a:solidFill>
                  <a:srgbClr val="000000"/>
                </a:solidFill>
                <a:latin typeface="Calibri"/>
              </a:rPr>
              <a:t>geysers</a:t>
            </a:r>
            <a:r>
              <a:rPr lang="cs-CZ" sz="2800">
                <a:solidFill>
                  <a:srgbClr val="000000"/>
                </a:solidFill>
                <a:latin typeface="Calibri"/>
              </a:rPr>
              <a:t> (more than 300) </a:t>
            </a:r>
            <a:endParaRPr/>
          </a:p>
          <a:p>
            <a:pPr>
              <a:lnSpc>
                <a:spcPct val="100000"/>
              </a:lnSpc>
              <a:buFont typeface="StarSymbol"/>
              <a:buChar char="-"/>
            </a:pPr>
            <a:r>
              <a:rPr b="1" lang="cs-CZ" sz="2800">
                <a:solidFill>
                  <a:srgbClr val="4f6228"/>
                </a:solidFill>
                <a:latin typeface="Calibri"/>
              </a:rPr>
              <a:t>Steamboat Geyser</a:t>
            </a:r>
            <a:r>
              <a:rPr lang="cs-CZ" sz="2800">
                <a:solidFill>
                  <a:srgbClr val="000000"/>
                </a:solidFill>
                <a:latin typeface="Calibri"/>
              </a:rPr>
              <a:t> is the world´s tallest currently-active geyser</a:t>
            </a:r>
            <a:endParaRPr/>
          </a:p>
          <a:p>
            <a:pPr>
              <a:lnSpc>
                <a:spcPct val="100000"/>
              </a:lnSpc>
            </a:pPr>
            <a:r>
              <a:rPr b="1" lang="cs-CZ" sz="2800">
                <a:solidFill>
                  <a:srgbClr val="000000"/>
                </a:solidFill>
                <a:latin typeface="Calibri"/>
              </a:rPr>
              <a:t>- waterfalls</a:t>
            </a:r>
            <a:r>
              <a:rPr lang="cs-CZ" sz="2800">
                <a:solidFill>
                  <a:srgbClr val="000000"/>
                </a:solidFill>
                <a:latin typeface="Calibri"/>
              </a:rPr>
              <a:t> (approximately 290, 15 ft. or higher)           -</a:t>
            </a:r>
            <a:r>
              <a:rPr b="1" lang="cs-CZ" sz="2800">
                <a:solidFill>
                  <a:srgbClr val="000000"/>
                </a:solidFill>
                <a:latin typeface="Calibri"/>
              </a:rPr>
              <a:t>earthquakes</a:t>
            </a:r>
            <a:r>
              <a:rPr lang="cs-CZ" sz="2800">
                <a:solidFill>
                  <a:srgbClr val="000000"/>
                </a:solidFill>
                <a:latin typeface="Calibri"/>
              </a:rPr>
              <a:t> (1,000–3,000 earthquakes annually)</a:t>
            </a:r>
            <a:endParaRPr/>
          </a:p>
        </p:txBody>
      </p:sp>
      <p:pic>
        <p:nvPicPr>
          <p:cNvPr descr="" id="175" name="Picture 2"/>
          <p:cNvPicPr/>
          <p:nvPr/>
        </p:nvPicPr>
        <p:blipFill>
          <a:blip r:embed="rId1"/>
          <a:stretch>
            <a:fillRect/>
          </a:stretch>
        </p:blipFill>
        <p:spPr>
          <a:xfrm>
            <a:off x="714240" y="3429000"/>
            <a:ext cx="7714800" cy="3285720"/>
          </a:xfrm>
          <a:prstGeom prst="rect">
            <a:avLst/>
          </a:prstGeom>
          <a:ln>
            <a:noFill/>
          </a:ln>
        </p:spPr>
      </p:pic>
    </p:spTree>
  </p:cSld>
</p:sld>
</file>

<file path=ppt/slides/slide1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76" name="TextShape 1"/>
          <p:cNvSpPr txBox="1"/>
          <p:nvPr/>
        </p:nvSpPr>
        <p:spPr>
          <a:xfrm>
            <a:off x="428760" y="571320"/>
            <a:ext cx="8500680" cy="1142640"/>
          </a:xfrm>
          <a:prstGeom prst="rect">
            <a:avLst/>
          </a:prstGeom>
        </p:spPr>
        <p:txBody>
          <a:bodyPr anchor="ctr"/>
          <a:p>
            <a:pPr>
              <a:lnSpc>
                <a:spcPct val="100000"/>
              </a:lnSpc>
            </a:pPr>
            <a:r>
              <a:rPr lang="cs-CZ" sz="2000">
                <a:solidFill>
                  <a:srgbClr val="000000"/>
                </a:solidFill>
                <a:latin typeface="Calibri"/>
              </a:rPr>
              <a:t>
</a:t>
            </a:r>
            <a:r>
              <a:rPr lang="cs-CZ" sz="2700">
                <a:solidFill>
                  <a:srgbClr val="000000"/>
                </a:solidFill>
                <a:latin typeface="Calibri"/>
              </a:rPr>
              <a:t>Yellowstone is home to about 67 species of mammals, including wild bison, elk, Canada lynx, grizzly bear or gray wolf.</a:t>
            </a:r>
            <a:r>
              <a:rPr lang="cs-CZ" sz="2000">
                <a:solidFill>
                  <a:srgbClr val="000000"/>
                </a:solidFill>
                <a:latin typeface="Calibri"/>
              </a:rPr>
              <a:t>
</a:t>
            </a:r>
            <a:endParaRPr/>
          </a:p>
        </p:txBody>
      </p:sp>
      <p:pic>
        <p:nvPicPr>
          <p:cNvPr descr="" id="177" name="Zástupný symbol pro obsah 4"/>
          <p:cNvPicPr/>
          <p:nvPr/>
        </p:nvPicPr>
        <p:blipFill>
          <a:blip r:embed="rId1"/>
          <a:stretch>
            <a:fillRect/>
          </a:stretch>
        </p:blipFill>
        <p:spPr>
          <a:xfrm>
            <a:off x="1500120" y="2286000"/>
            <a:ext cx="6286320" cy="4172400"/>
          </a:xfrm>
          <a:prstGeom prst="rect">
            <a:avLst/>
          </a:prstGeom>
          <a:ln>
            <a:noFill/>
          </a:ln>
        </p:spPr>
      </p:pic>
    </p:spTree>
  </p:cSld>
</p:sld>
</file>

<file path=ppt/slides/slide1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78" name="TextShape 1"/>
          <p:cNvSpPr txBox="1"/>
          <p:nvPr/>
        </p:nvSpPr>
        <p:spPr>
          <a:xfrm>
            <a:off x="457200" y="274680"/>
            <a:ext cx="8229240" cy="1142640"/>
          </a:xfrm>
          <a:prstGeom prst="rect">
            <a:avLst/>
          </a:prstGeom>
        </p:spPr>
        <p:txBody>
          <a:bodyPr anchor="ctr"/>
          <a:p>
            <a:pPr algn="ctr">
              <a:lnSpc>
                <a:spcPct val="100000"/>
              </a:lnSpc>
            </a:pPr>
            <a:r>
              <a:rPr b="1" lang="cs-CZ" sz="4000">
                <a:solidFill>
                  <a:srgbClr val="4f6228"/>
                </a:solidFill>
                <a:latin typeface="Calibri"/>
              </a:rPr>
              <a:t>Yosemite National Park</a:t>
            </a:r>
            <a:endParaRPr/>
          </a:p>
        </p:txBody>
      </p:sp>
      <p:sp>
        <p:nvSpPr>
          <p:cNvPr id="179" name="TextShape 2"/>
          <p:cNvSpPr txBox="1"/>
          <p:nvPr/>
        </p:nvSpPr>
        <p:spPr>
          <a:xfrm>
            <a:off x="457200" y="1600200"/>
            <a:ext cx="8229240" cy="4525560"/>
          </a:xfrm>
          <a:prstGeom prst="rect">
            <a:avLst/>
          </a:prstGeom>
        </p:spPr>
        <p:txBody>
          <a:bodyPr/>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a:p>
            <a:pPr>
              <a:lnSpc>
                <a:spcPct val="100000"/>
              </a:lnSpc>
            </a:pPr>
            <a:endParaRPr/>
          </a:p>
        </p:txBody>
      </p:sp>
      <p:pic>
        <p:nvPicPr>
          <p:cNvPr descr="" id="180" name="Picture 2"/>
          <p:cNvPicPr/>
          <p:nvPr/>
        </p:nvPicPr>
        <p:blipFill>
          <a:blip r:embed="rId1"/>
          <a:stretch>
            <a:fillRect/>
          </a:stretch>
        </p:blipFill>
        <p:spPr>
          <a:xfrm>
            <a:off x="1357200" y="1357200"/>
            <a:ext cx="6571800" cy="4926240"/>
          </a:xfrm>
          <a:prstGeom prst="rect">
            <a:avLst/>
          </a:prstGeom>
          <a:ln>
            <a:noFill/>
          </a:ln>
        </p:spPr>
      </p:pic>
    </p:spTree>
  </p:cSld>
</p:sld>
</file>

<file path=ppt/slides/slide1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81" name="TextShape 1"/>
          <p:cNvSpPr txBox="1"/>
          <p:nvPr/>
        </p:nvSpPr>
        <p:spPr>
          <a:xfrm>
            <a:off x="357120" y="214200"/>
            <a:ext cx="8429400" cy="1856880"/>
          </a:xfrm>
          <a:prstGeom prst="rect">
            <a:avLst/>
          </a:prstGeom>
        </p:spPr>
        <p:txBody>
          <a:bodyPr/>
          <a:p>
            <a:pPr>
              <a:lnSpc>
                <a:spcPct val="100000"/>
              </a:lnSpc>
              <a:buFont typeface="Arial"/>
              <a:buChar char="•"/>
            </a:pPr>
            <a:r>
              <a:rPr lang="cs-CZ" sz="2400">
                <a:solidFill>
                  <a:srgbClr val="000000"/>
                </a:solidFill>
                <a:latin typeface="Calibri"/>
              </a:rPr>
              <a:t> </a:t>
            </a:r>
            <a:r>
              <a:rPr lang="cs-CZ" sz="2400">
                <a:solidFill>
                  <a:srgbClr val="000000"/>
                </a:solidFill>
                <a:latin typeface="Calibri"/>
              </a:rPr>
              <a:t>located in California and best known for its waterfalls, specifically 2,425-foot Yosemite Falls</a:t>
            </a:r>
            <a:endParaRPr/>
          </a:p>
          <a:p>
            <a:pPr>
              <a:lnSpc>
                <a:spcPct val="100000"/>
              </a:lnSpc>
              <a:buFont typeface="Arial"/>
              <a:buChar char="•"/>
            </a:pPr>
            <a:r>
              <a:rPr lang="cs-CZ" sz="2400">
                <a:solidFill>
                  <a:srgbClr val="000000"/>
                </a:solidFill>
                <a:latin typeface="Calibri"/>
              </a:rPr>
              <a:t> </a:t>
            </a:r>
            <a:r>
              <a:rPr lang="cs-CZ" sz="2400">
                <a:solidFill>
                  <a:srgbClr val="000000"/>
                </a:solidFill>
                <a:latin typeface="Calibri"/>
              </a:rPr>
              <a:t>granite cliffs, deep valleys, grand meadows, ancient giant sequoias</a:t>
            </a:r>
            <a:endParaRPr/>
          </a:p>
          <a:p>
            <a:pPr>
              <a:lnSpc>
                <a:spcPct val="100000"/>
              </a:lnSpc>
            </a:pPr>
            <a:endParaRPr/>
          </a:p>
          <a:p>
            <a:pPr>
              <a:lnSpc>
                <a:spcPct val="100000"/>
              </a:lnSpc>
            </a:pPr>
            <a:endParaRPr/>
          </a:p>
        </p:txBody>
      </p:sp>
      <p:pic>
        <p:nvPicPr>
          <p:cNvPr descr="" id="182" name="Picture 2"/>
          <p:cNvPicPr/>
          <p:nvPr/>
        </p:nvPicPr>
        <p:blipFill>
          <a:blip r:embed="rId1"/>
          <a:stretch>
            <a:fillRect/>
          </a:stretch>
        </p:blipFill>
        <p:spPr>
          <a:xfrm>
            <a:off x="2000160" y="2214720"/>
            <a:ext cx="5071680" cy="4214520"/>
          </a:xfrm>
          <a:prstGeom prst="rect">
            <a:avLst/>
          </a:prstGeom>
          <a:ln>
            <a:noFill/>
          </a:ln>
        </p:spPr>
      </p:pic>
    </p:spTree>
  </p:cSld>
</p:sld>
</file>

<file path=ppt/slides/slide1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83" name="TextShape 1"/>
          <p:cNvSpPr txBox="1"/>
          <p:nvPr/>
        </p:nvSpPr>
        <p:spPr>
          <a:xfrm>
            <a:off x="285840" y="214200"/>
            <a:ext cx="2928600" cy="642600"/>
          </a:xfrm>
          <a:prstGeom prst="rect">
            <a:avLst/>
          </a:prstGeom>
        </p:spPr>
        <p:txBody>
          <a:bodyPr anchor="b"/>
          <a:p>
            <a:pPr>
              <a:lnSpc>
                <a:spcPct val="100000"/>
              </a:lnSpc>
            </a:pPr>
            <a:r>
              <a:rPr b="1" lang="cs-CZ" sz="3200">
                <a:solidFill>
                  <a:srgbClr val="ff0000"/>
                </a:solidFill>
                <a:latin typeface="Calibri"/>
              </a:rPr>
              <a:t>Nature</a:t>
            </a:r>
            <a:endParaRPr/>
          </a:p>
        </p:txBody>
      </p:sp>
      <p:pic>
        <p:nvPicPr>
          <p:cNvPr descr="" id="184" name="Zástupný symbol pro obsah 6"/>
          <p:cNvPicPr/>
          <p:nvPr/>
        </p:nvPicPr>
        <p:blipFill>
          <a:blip r:embed="rId1"/>
          <a:stretch>
            <a:fillRect/>
          </a:stretch>
        </p:blipFill>
        <p:spPr>
          <a:xfrm>
            <a:off x="5715000" y="1000080"/>
            <a:ext cx="3142800" cy="4174560"/>
          </a:xfrm>
          <a:prstGeom prst="rect">
            <a:avLst/>
          </a:prstGeom>
          <a:ln>
            <a:noFill/>
          </a:ln>
        </p:spPr>
      </p:pic>
      <p:sp>
        <p:nvSpPr>
          <p:cNvPr id="185" name="TextShape 2"/>
          <p:cNvSpPr txBox="1"/>
          <p:nvPr/>
        </p:nvSpPr>
        <p:spPr>
          <a:xfrm>
            <a:off x="357120" y="857160"/>
            <a:ext cx="5285880" cy="5714640"/>
          </a:xfrm>
          <a:prstGeom prst="rect">
            <a:avLst/>
          </a:prstGeom>
        </p:spPr>
        <p:txBody>
          <a:bodyPr anchor="ctr"/>
          <a:p>
            <a:pPr>
              <a:lnSpc>
                <a:spcPct val="100000"/>
              </a:lnSpc>
            </a:pPr>
            <a:r>
              <a:rPr lang="cs-CZ" sz="2800">
                <a:solidFill>
                  <a:srgbClr val="8b8b8b"/>
                </a:solidFill>
                <a:latin typeface="Calibri"/>
              </a:rPr>
              <a:t>Yosemite´s great range of habitats support a variety of animal species, including an endangered species of </a:t>
            </a:r>
            <a:r>
              <a:rPr b="1" lang="cs-CZ" sz="2800">
                <a:solidFill>
                  <a:srgbClr val="8b8b8b"/>
                </a:solidFill>
                <a:latin typeface="Calibri"/>
              </a:rPr>
              <a:t>Sierra Nevada bighorn sheep </a:t>
            </a:r>
            <a:r>
              <a:rPr lang="cs-CZ" sz="2800">
                <a:solidFill>
                  <a:srgbClr val="8b8b8b"/>
                </a:solidFill>
                <a:latin typeface="Calibri"/>
              </a:rPr>
              <a:t>or a threatened species of </a:t>
            </a:r>
            <a:r>
              <a:rPr b="1" lang="cs-CZ" sz="2800">
                <a:solidFill>
                  <a:srgbClr val="8b8b8b"/>
                </a:solidFill>
                <a:latin typeface="Calibri"/>
              </a:rPr>
              <a:t>Sierra Nevada red fox</a:t>
            </a:r>
            <a:r>
              <a:rPr lang="cs-CZ" sz="2800">
                <a:solidFill>
                  <a:srgbClr val="8b8b8b"/>
                </a:solidFill>
                <a:latin typeface="Calibri"/>
              </a:rPr>
              <a:t>. Apart from these mammals, you can also spot black bears, mountain lions, or bobcats. Bird enthusiasts come to see species such as Sooty grouse, Canyon Wren, Northern Pygmy-owl, or California spotted owl (in the picture).</a:t>
            </a:r>
            <a:endParaRPr/>
          </a:p>
        </p:txBody>
      </p:sp>
    </p:spTree>
  </p:cSld>
</p:sld>
</file>

<file path=ppt/slides/slide1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86" name="CustomShape 1"/>
          <p:cNvSpPr/>
          <p:nvPr/>
        </p:nvSpPr>
        <p:spPr>
          <a:xfrm>
            <a:off x="285840" y="0"/>
            <a:ext cx="8572320" cy="1827720"/>
          </a:xfrm>
          <a:prstGeom prst="rect">
            <a:avLst/>
          </a:prstGeom>
          <a:noFill/>
          <a:ln>
            <a:noFill/>
          </a:ln>
        </p:spPr>
        <p:txBody>
          <a:bodyPr bIns="45000" lIns="90000" rIns="90000" tIns="45000"/>
          <a:p>
            <a:pPr>
              <a:lnSpc>
                <a:spcPct val="100000"/>
              </a:lnSpc>
            </a:pPr>
            <a:endParaRPr/>
          </a:p>
          <a:p>
            <a:pPr>
              <a:lnSpc>
                <a:spcPct val="100000"/>
              </a:lnSpc>
            </a:pPr>
            <a:r>
              <a:rPr lang="cs-CZ" sz="2400">
                <a:solidFill>
                  <a:srgbClr val="000000"/>
                </a:solidFill>
                <a:latin typeface="Calibri"/>
              </a:rPr>
              <a:t>Yosemite NP is home to hundreds of American black bears, some of which are used to getting food from people; they can quietly sneak around and grab unattended food. Thus, you may store food inside your car (out of sight, with windows completely closed) only during daylight hours; you are warned not to store food in your car after dark: and you should use a food locker; if you don´t store your food properly, you may be charged a fine of up to $5,000.</a:t>
            </a:r>
            <a:endParaRPr/>
          </a:p>
        </p:txBody>
      </p:sp>
      <p:pic>
        <p:nvPicPr>
          <p:cNvPr descr="" id="187" name="Picture 2"/>
          <p:cNvPicPr/>
          <p:nvPr/>
        </p:nvPicPr>
        <p:blipFill>
          <a:blip r:embed="rId1"/>
          <a:stretch>
            <a:fillRect/>
          </a:stretch>
        </p:blipFill>
        <p:spPr>
          <a:xfrm>
            <a:off x="1071360" y="3000240"/>
            <a:ext cx="6929280" cy="3619080"/>
          </a:xfrm>
          <a:prstGeom prst="rect">
            <a:avLst/>
          </a:prstGeom>
          <a:ln>
            <a:noFill/>
          </a:ln>
        </p:spPr>
      </p:pic>
    </p:spTree>
  </p:cSld>
</p:sld>
</file>

<file path=ppt/slides/slide1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88" name="TextShape 1"/>
          <p:cNvSpPr txBox="1"/>
          <p:nvPr/>
        </p:nvSpPr>
        <p:spPr>
          <a:xfrm>
            <a:off x="457200" y="274680"/>
            <a:ext cx="8229240" cy="1142640"/>
          </a:xfrm>
          <a:prstGeom prst="rect">
            <a:avLst/>
          </a:prstGeom>
        </p:spPr>
        <p:txBody>
          <a:bodyPr anchor="ctr"/>
          <a:p>
            <a:pPr algn="ctr">
              <a:lnSpc>
                <a:spcPct val="100000"/>
              </a:lnSpc>
            </a:pPr>
            <a:r>
              <a:rPr b="1" lang="cs-CZ" sz="4000">
                <a:solidFill>
                  <a:srgbClr val="4f6228"/>
                </a:solidFill>
                <a:latin typeface="Calibri"/>
              </a:rPr>
              <a:t>Crater Lake National Park</a:t>
            </a:r>
            <a:endParaRPr/>
          </a:p>
        </p:txBody>
      </p:sp>
      <p:pic>
        <p:nvPicPr>
          <p:cNvPr descr="" id="189" name="Zástupný symbol pro obsah 4"/>
          <p:cNvPicPr/>
          <p:nvPr/>
        </p:nvPicPr>
        <p:blipFill>
          <a:blip r:embed="rId1"/>
          <a:stretch>
            <a:fillRect/>
          </a:stretch>
        </p:blipFill>
        <p:spPr>
          <a:xfrm>
            <a:off x="457200" y="1764720"/>
            <a:ext cx="8229240" cy="4196880"/>
          </a:xfrm>
          <a:prstGeom prst="rect">
            <a:avLst/>
          </a:prstGeom>
          <a:ln>
            <a:noFill/>
          </a:ln>
        </p:spPr>
      </p:pic>
    </p:spTree>
  </p:cSld>
</p:sld>
</file>

<file path=ppt/slides/slide1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90" name="TextShape 1"/>
          <p:cNvSpPr txBox="1"/>
          <p:nvPr/>
        </p:nvSpPr>
        <p:spPr>
          <a:xfrm>
            <a:off x="357120" y="357120"/>
            <a:ext cx="8357760" cy="2428560"/>
          </a:xfrm>
          <a:prstGeom prst="rect">
            <a:avLst/>
          </a:prstGeom>
        </p:spPr>
        <p:txBody>
          <a:bodyPr/>
          <a:p>
            <a:pPr>
              <a:lnSpc>
                <a:spcPct val="100000"/>
              </a:lnSpc>
              <a:buFont typeface="Arial"/>
              <a:buChar char="•"/>
            </a:pPr>
            <a:r>
              <a:rPr lang="cs-CZ" sz="2800">
                <a:solidFill>
                  <a:srgbClr val="000000"/>
                </a:solidFill>
                <a:latin typeface="Calibri"/>
              </a:rPr>
              <a:t>located in Oregon </a:t>
            </a:r>
            <a:endParaRPr/>
          </a:p>
          <a:p>
            <a:pPr>
              <a:lnSpc>
                <a:spcPct val="100000"/>
              </a:lnSpc>
              <a:buFont typeface="Arial"/>
              <a:buChar char="•"/>
            </a:pPr>
            <a:r>
              <a:rPr lang="cs-CZ" sz="2800">
                <a:solidFill>
                  <a:srgbClr val="000000"/>
                </a:solidFill>
                <a:latin typeface="Calibri"/>
              </a:rPr>
              <a:t> </a:t>
            </a:r>
            <a:r>
              <a:rPr lang="cs-CZ" sz="2800">
                <a:solidFill>
                  <a:srgbClr val="000000"/>
                </a:solidFill>
                <a:latin typeface="Calibri"/>
              </a:rPr>
              <a:t>formed after a massive volcanic eruption about 7,700 years ago</a:t>
            </a:r>
            <a:endParaRPr/>
          </a:p>
          <a:p>
            <a:pPr>
              <a:lnSpc>
                <a:spcPct val="100000"/>
              </a:lnSpc>
              <a:buFont typeface="Arial"/>
              <a:buChar char="•"/>
            </a:pPr>
            <a:r>
              <a:rPr lang="cs-CZ" sz="2800">
                <a:solidFill>
                  <a:srgbClr val="000000"/>
                </a:solidFill>
                <a:latin typeface="Calibri"/>
              </a:rPr>
              <a:t>home to many animals, such as deer, elk, black bear or squirrel</a:t>
            </a:r>
            <a:endParaRPr/>
          </a:p>
        </p:txBody>
      </p:sp>
      <p:pic>
        <p:nvPicPr>
          <p:cNvPr descr="" id="191" name="Picture 2"/>
          <p:cNvPicPr/>
          <p:nvPr/>
        </p:nvPicPr>
        <p:blipFill>
          <a:blip r:embed="rId1"/>
          <a:stretch>
            <a:fillRect/>
          </a:stretch>
        </p:blipFill>
        <p:spPr>
          <a:xfrm>
            <a:off x="357120" y="4071960"/>
            <a:ext cx="3928680" cy="2642760"/>
          </a:xfrm>
          <a:prstGeom prst="rect">
            <a:avLst/>
          </a:prstGeom>
          <a:ln>
            <a:noFill/>
          </a:ln>
        </p:spPr>
      </p:pic>
      <p:pic>
        <p:nvPicPr>
          <p:cNvPr descr="" id="192" name="Picture 4"/>
          <p:cNvPicPr/>
          <p:nvPr/>
        </p:nvPicPr>
        <p:blipFill>
          <a:blip r:embed="rId2"/>
          <a:stretch>
            <a:fillRect/>
          </a:stretch>
        </p:blipFill>
        <p:spPr>
          <a:xfrm>
            <a:off x="4643280" y="4071960"/>
            <a:ext cx="4071600" cy="2607480"/>
          </a:xfrm>
          <a:prstGeom prst="rect">
            <a:avLst/>
          </a:prstGeom>
          <a:ln>
            <a:noFill/>
          </a:ln>
        </p:spPr>
      </p:pic>
    </p:spTree>
  </p:cSld>
</p:sld>
</file>

<file path=ppt/slides/slide1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93" name="CustomShape 1"/>
          <p:cNvSpPr/>
          <p:nvPr/>
        </p:nvSpPr>
        <p:spPr>
          <a:xfrm>
            <a:off x="428760" y="642960"/>
            <a:ext cx="8286480" cy="456120"/>
          </a:xfrm>
          <a:prstGeom prst="rect">
            <a:avLst/>
          </a:prstGeom>
          <a:noFill/>
          <a:ln>
            <a:noFill/>
          </a:ln>
        </p:spPr>
        <p:txBody>
          <a:bodyPr bIns="45000" lIns="90000" rIns="90000" tIns="45000"/>
          <a:p>
            <a:pPr>
              <a:lnSpc>
                <a:spcPct val="100000"/>
              </a:lnSpc>
              <a:buFont typeface="StarSymbol"/>
              <a:buChar char="-"/>
            </a:pPr>
            <a:r>
              <a:rPr lang="cs-CZ" sz="2400">
                <a:solidFill>
                  <a:srgbClr val="000000"/>
                </a:solidFill>
                <a:latin typeface="Calibri"/>
              </a:rPr>
              <a:t>the deepest lake in the USA (considered to be the cleanest in the world) </a:t>
            </a:r>
            <a:endParaRPr/>
          </a:p>
        </p:txBody>
      </p:sp>
      <p:pic>
        <p:nvPicPr>
          <p:cNvPr descr="" id="194" name="Picture 2"/>
          <p:cNvPicPr/>
          <p:nvPr/>
        </p:nvPicPr>
        <p:blipFill>
          <a:blip r:embed="rId1"/>
          <a:stretch>
            <a:fillRect/>
          </a:stretch>
        </p:blipFill>
        <p:spPr>
          <a:xfrm>
            <a:off x="571320" y="1928880"/>
            <a:ext cx="8000640" cy="4571640"/>
          </a:xfrm>
          <a:prstGeom prst="rect">
            <a:avLst/>
          </a:prstGeom>
          <a:ln>
            <a:noFill/>
          </a:ln>
        </p:spPr>
      </p:pic>
    </p:spTree>
  </p:cSld>
</p:sld>
</file>

<file path=ppt/slides/slide1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95" name="TextShape 1"/>
          <p:cNvSpPr txBox="1"/>
          <p:nvPr/>
        </p:nvSpPr>
        <p:spPr>
          <a:xfrm>
            <a:off x="457200" y="274680"/>
            <a:ext cx="8229240" cy="1142640"/>
          </a:xfrm>
          <a:prstGeom prst="rect">
            <a:avLst/>
          </a:prstGeom>
        </p:spPr>
        <p:txBody>
          <a:bodyPr anchor="ctr"/>
          <a:p>
            <a:pPr algn="ctr">
              <a:lnSpc>
                <a:spcPct val="100000"/>
              </a:lnSpc>
            </a:pPr>
            <a:r>
              <a:rPr b="1" lang="cs-CZ" sz="4000">
                <a:solidFill>
                  <a:srgbClr val="4f6228"/>
                </a:solidFill>
                <a:latin typeface="Calibri"/>
              </a:rPr>
              <a:t>Glacier Bay National Park</a:t>
            </a:r>
            <a:endParaRPr/>
          </a:p>
        </p:txBody>
      </p:sp>
      <p:pic>
        <p:nvPicPr>
          <p:cNvPr descr="" id="196" name="Picture 2"/>
          <p:cNvPicPr/>
          <p:nvPr/>
        </p:nvPicPr>
        <p:blipFill>
          <a:blip r:embed="rId1"/>
          <a:stretch>
            <a:fillRect/>
          </a:stretch>
        </p:blipFill>
        <p:spPr>
          <a:xfrm>
            <a:off x="571320" y="1857240"/>
            <a:ext cx="8000640" cy="4314600"/>
          </a:xfrm>
          <a:prstGeom prst="rect">
            <a:avLst/>
          </a:prstGeom>
          <a:ln w="9360">
            <a:noFill/>
          </a:ln>
        </p:spPr>
      </p:pic>
    </p:spTree>
  </p:cSld>
</p:sld>
</file>

<file path=ppt/slides/slide1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197" name="TextShape 1"/>
          <p:cNvSpPr txBox="1"/>
          <p:nvPr/>
        </p:nvSpPr>
        <p:spPr>
          <a:xfrm>
            <a:off x="214200" y="142920"/>
            <a:ext cx="8715240" cy="3928680"/>
          </a:xfrm>
          <a:prstGeom prst="rect">
            <a:avLst/>
          </a:prstGeom>
        </p:spPr>
        <p:txBody>
          <a:bodyPr/>
          <a:p>
            <a:pPr>
              <a:lnSpc>
                <a:spcPct val="100000"/>
              </a:lnSpc>
              <a:buFont typeface="Arial"/>
              <a:buChar char="•"/>
            </a:pPr>
            <a:r>
              <a:rPr lang="cs-CZ" sz="2400">
                <a:solidFill>
                  <a:srgbClr val="000000"/>
                </a:solidFill>
                <a:latin typeface="Calibri"/>
              </a:rPr>
              <a:t>located in Alaska</a:t>
            </a:r>
            <a:endParaRPr/>
          </a:p>
          <a:p>
            <a:pPr>
              <a:lnSpc>
                <a:spcPct val="100000"/>
              </a:lnSpc>
              <a:buFont typeface="Arial"/>
              <a:buChar char="•"/>
            </a:pPr>
            <a:r>
              <a:rPr lang="cs-CZ" sz="2400">
                <a:solidFill>
                  <a:srgbClr val="000000"/>
                </a:solidFill>
                <a:latin typeface="Calibri"/>
              </a:rPr>
              <a:t>was completely covered by ice just over 200 years ago, but the glaciers have receded over 100 km to form the actual bay</a:t>
            </a:r>
            <a:endParaRPr/>
          </a:p>
          <a:p>
            <a:pPr>
              <a:lnSpc>
                <a:spcPct val="100000"/>
              </a:lnSpc>
              <a:buFont typeface="Arial"/>
              <a:buChar char="•"/>
            </a:pPr>
            <a:r>
              <a:rPr lang="cs-CZ" sz="2400">
                <a:solidFill>
                  <a:srgbClr val="000000"/>
                </a:solidFill>
                <a:latin typeface="Calibri"/>
              </a:rPr>
              <a:t>regarded as a living laboratory, a place to observe how life returns in the wake of retreating ice</a:t>
            </a:r>
            <a:endParaRPr/>
          </a:p>
          <a:p>
            <a:pPr>
              <a:lnSpc>
                <a:spcPct val="100000"/>
              </a:lnSpc>
              <a:buFont typeface="Arial"/>
              <a:buChar char="•"/>
            </a:pPr>
            <a:r>
              <a:rPr lang="cs-CZ" sz="2400">
                <a:solidFill>
                  <a:srgbClr val="000000"/>
                </a:solidFill>
                <a:latin typeface="Calibri"/>
              </a:rPr>
              <a:t> </a:t>
            </a:r>
            <a:r>
              <a:rPr lang="cs-CZ" sz="2400">
                <a:solidFill>
                  <a:srgbClr val="000000"/>
                </a:solidFill>
                <a:latin typeface="Calibri"/>
              </a:rPr>
              <a:t>covers 3.3 million acres - marine waters make up nearly one fifth of the park and are home to marine mammals such as whales, porpoises, sea lions, sea otters, or seals</a:t>
            </a:r>
            <a:endParaRPr/>
          </a:p>
        </p:txBody>
      </p:sp>
      <p:pic>
        <p:nvPicPr>
          <p:cNvPr descr="" id="198" name="Picture 4"/>
          <p:cNvPicPr/>
          <p:nvPr/>
        </p:nvPicPr>
        <p:blipFill>
          <a:blip r:embed="rId1"/>
          <a:stretch>
            <a:fillRect/>
          </a:stretch>
        </p:blipFill>
        <p:spPr>
          <a:xfrm>
            <a:off x="428760" y="4071960"/>
            <a:ext cx="3642840" cy="2638080"/>
          </a:xfrm>
          <a:prstGeom prst="rect">
            <a:avLst/>
          </a:prstGeom>
          <a:ln>
            <a:noFill/>
          </a:ln>
        </p:spPr>
      </p:pic>
      <p:pic>
        <p:nvPicPr>
          <p:cNvPr descr="" id="199" name="Picture 6"/>
          <p:cNvPicPr/>
          <p:nvPr/>
        </p:nvPicPr>
        <p:blipFill>
          <a:blip r:embed="rId2"/>
          <a:stretch>
            <a:fillRect/>
          </a:stretch>
        </p:blipFill>
        <p:spPr>
          <a:xfrm>
            <a:off x="4857840" y="4071960"/>
            <a:ext cx="3870000" cy="2642760"/>
          </a:xfrm>
          <a:prstGeom prst="rect">
            <a:avLst/>
          </a:prstGeom>
          <a:ln>
            <a:noFill/>
          </a:ln>
        </p:spPr>
      </p:pic>
    </p:spTree>
  </p:cSld>
</p:sld>
</file>

<file path=ppt/slides/slide2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00" name="CustomShape 1"/>
          <p:cNvSpPr/>
          <p:nvPr/>
        </p:nvSpPr>
        <p:spPr>
          <a:xfrm>
            <a:off x="285840" y="214200"/>
            <a:ext cx="8572320" cy="1187640"/>
          </a:xfrm>
          <a:prstGeom prst="rect">
            <a:avLst/>
          </a:prstGeom>
          <a:noFill/>
          <a:ln>
            <a:noFill/>
          </a:ln>
        </p:spPr>
        <p:txBody>
          <a:bodyPr bIns="45000" lIns="90000" rIns="90000" tIns="45000"/>
          <a:p>
            <a:pPr>
              <a:lnSpc>
                <a:spcPct val="100000"/>
              </a:lnSpc>
              <a:buFont typeface="StarSymbol"/>
              <a:buChar char="-"/>
            </a:pPr>
            <a:r>
              <a:rPr lang="cs-CZ" sz="2400">
                <a:solidFill>
                  <a:srgbClr val="000000"/>
                </a:solidFill>
                <a:latin typeface="Calibri"/>
              </a:rPr>
              <a:t> </a:t>
            </a:r>
            <a:r>
              <a:rPr lang="cs-CZ" sz="2400">
                <a:solidFill>
                  <a:srgbClr val="000000"/>
                </a:solidFill>
                <a:latin typeface="Calibri"/>
              </a:rPr>
              <a:t>a big number of land mammals, such as mountain goats, coyotes, moose, wolves, brown bears, black bears, river otters, minks and weasels</a:t>
            </a:r>
            <a:endParaRPr/>
          </a:p>
          <a:p>
            <a:pPr>
              <a:lnSpc>
                <a:spcPct val="100000"/>
              </a:lnSpc>
              <a:buFont typeface="StarSymbol"/>
              <a:buChar char="-"/>
            </a:pPr>
            <a:r>
              <a:rPr lang="cs-CZ" sz="2400">
                <a:solidFill>
                  <a:srgbClr val="000000"/>
                </a:solidFill>
                <a:latin typeface="Calibri"/>
              </a:rPr>
              <a:t> </a:t>
            </a:r>
            <a:r>
              <a:rPr lang="cs-CZ" sz="2400">
                <a:solidFill>
                  <a:srgbClr val="000000"/>
                </a:solidFill>
                <a:latin typeface="Calibri"/>
              </a:rPr>
              <a:t>the Alsek River delta is home to lynx, snowshoe hare and beaver </a:t>
            </a:r>
            <a:endParaRPr/>
          </a:p>
        </p:txBody>
      </p:sp>
      <p:pic>
        <p:nvPicPr>
          <p:cNvPr descr="" id="201" name="Picture 4"/>
          <p:cNvPicPr/>
          <p:nvPr/>
        </p:nvPicPr>
        <p:blipFill>
          <a:blip r:embed="rId1"/>
          <a:stretch>
            <a:fillRect/>
          </a:stretch>
        </p:blipFill>
        <p:spPr>
          <a:xfrm>
            <a:off x="285840" y="3429000"/>
            <a:ext cx="4000320" cy="3179520"/>
          </a:xfrm>
          <a:prstGeom prst="rect">
            <a:avLst/>
          </a:prstGeom>
          <a:ln>
            <a:noFill/>
          </a:ln>
        </p:spPr>
      </p:pic>
      <p:pic>
        <p:nvPicPr>
          <p:cNvPr descr="" id="202" name="Obrázek 6"/>
          <p:cNvPicPr/>
          <p:nvPr/>
        </p:nvPicPr>
        <p:blipFill>
          <a:blip r:embed="rId2"/>
          <a:stretch>
            <a:fillRect/>
          </a:stretch>
        </p:blipFill>
        <p:spPr>
          <a:xfrm>
            <a:off x="4643280" y="3429000"/>
            <a:ext cx="4214520" cy="3214440"/>
          </a:xfrm>
          <a:prstGeom prst="rect">
            <a:avLst/>
          </a:prstGeom>
          <a:ln>
            <a:noFill/>
          </a:ln>
        </p:spPr>
      </p:pic>
    </p:spTree>
  </p:cSld>
</p:sld>
</file>

<file path=ppt/slides/slide2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03" name="TextShape 1"/>
          <p:cNvSpPr txBox="1"/>
          <p:nvPr/>
        </p:nvSpPr>
        <p:spPr>
          <a:xfrm>
            <a:off x="428760" y="428760"/>
            <a:ext cx="8229240" cy="1071360"/>
          </a:xfrm>
          <a:prstGeom prst="rect">
            <a:avLst/>
          </a:prstGeom>
        </p:spPr>
        <p:txBody>
          <a:bodyPr anchor="ctr"/>
          <a:p>
            <a:pPr algn="ctr">
              <a:lnSpc>
                <a:spcPct val="100000"/>
              </a:lnSpc>
            </a:pPr>
            <a:r>
              <a:rPr b="1" lang="cs-CZ" sz="4000">
                <a:solidFill>
                  <a:srgbClr val="ff0000"/>
                </a:solidFill>
                <a:latin typeface="Calibri"/>
              </a:rPr>
              <a:t>Task 2</a:t>
            </a:r>
            <a:endParaRPr/>
          </a:p>
        </p:txBody>
      </p:sp>
      <p:sp>
        <p:nvSpPr>
          <p:cNvPr id="204" name="TextShape 2"/>
          <p:cNvSpPr txBox="1"/>
          <p:nvPr/>
        </p:nvSpPr>
        <p:spPr>
          <a:xfrm>
            <a:off x="457200" y="1600200"/>
            <a:ext cx="8229240" cy="4525560"/>
          </a:xfrm>
          <a:prstGeom prst="rect">
            <a:avLst/>
          </a:prstGeom>
        </p:spPr>
        <p:txBody>
          <a:bodyPr/>
          <a:p>
            <a:pPr>
              <a:lnSpc>
                <a:spcPct val="100000"/>
              </a:lnSpc>
              <a:buFont typeface="Arial"/>
              <a:buChar char="•"/>
            </a:pPr>
            <a:r>
              <a:rPr lang="cs-CZ" sz="2000">
                <a:solidFill>
                  <a:srgbClr val="000000"/>
                </a:solidFill>
                <a:latin typeface="Calibri"/>
              </a:rPr>
              <a:t>Explore the websites of </a:t>
            </a:r>
            <a:r>
              <a:rPr lang="cs-CZ" sz="2000">
                <a:solidFill>
                  <a:srgbClr val="e46c0a"/>
                </a:solidFill>
                <a:latin typeface="Calibri"/>
              </a:rPr>
              <a:t>National Park Service </a:t>
            </a:r>
            <a:r>
              <a:rPr lang="cs-CZ" sz="2000">
                <a:solidFill>
                  <a:srgbClr val="000000"/>
                </a:solidFill>
                <a:latin typeface="Calibri"/>
              </a:rPr>
              <a:t>– </a:t>
            </a:r>
            <a:r>
              <a:rPr lang="cs-CZ" sz="2000" u="sng">
                <a:solidFill>
                  <a:srgbClr val="0000ff"/>
                </a:solidFill>
                <a:latin typeface="Calibri"/>
                <a:hlinkClick r:id="rId1"/>
              </a:rPr>
              <a:t>www.nps.gov</a:t>
            </a:r>
            <a:r>
              <a:rPr lang="cs-CZ" sz="2000">
                <a:solidFill>
                  <a:srgbClr val="000000"/>
                </a:solidFill>
                <a:latin typeface="Calibri"/>
              </a:rPr>
              <a:t> to find some information about another national park – </a:t>
            </a:r>
            <a:r>
              <a:rPr lang="cs-CZ" sz="2000">
                <a:solidFill>
                  <a:srgbClr val="ff0000"/>
                </a:solidFill>
                <a:latin typeface="Calibri"/>
              </a:rPr>
              <a:t>Death Valley</a:t>
            </a:r>
            <a:r>
              <a:rPr lang="cs-CZ" sz="2000">
                <a:solidFill>
                  <a:srgbClr val="000000"/>
                </a:solidFill>
                <a:latin typeface="Calibri"/>
              </a:rPr>
              <a:t>. </a:t>
            </a:r>
            <a:endParaRPr/>
          </a:p>
          <a:p>
            <a:pPr>
              <a:lnSpc>
                <a:spcPct val="100000"/>
              </a:lnSpc>
              <a:buFont typeface="Arial"/>
              <a:buChar char="•"/>
            </a:pPr>
            <a:r>
              <a:rPr lang="cs-CZ" sz="2000">
                <a:solidFill>
                  <a:srgbClr val="000000"/>
                </a:solidFill>
                <a:latin typeface="Calibri"/>
              </a:rPr>
              <a:t>Answer the questions:</a:t>
            </a:r>
            <a:endParaRPr/>
          </a:p>
          <a:p>
            <a:pPr>
              <a:lnSpc>
                <a:spcPct val="100000"/>
              </a:lnSpc>
              <a:buFont typeface="Arial"/>
              <a:buChar char="•"/>
            </a:pPr>
            <a:r>
              <a:rPr lang="cs-CZ" sz="2000">
                <a:solidFill>
                  <a:srgbClr val="000000"/>
                </a:solidFill>
                <a:latin typeface="Calibri"/>
              </a:rPr>
              <a:t>1) Which American state(s) can you find it in?</a:t>
            </a:r>
            <a:endParaRPr/>
          </a:p>
          <a:p>
            <a:pPr>
              <a:lnSpc>
                <a:spcPct val="100000"/>
              </a:lnSpc>
              <a:buFont typeface="Arial"/>
              <a:buChar char="•"/>
            </a:pPr>
            <a:r>
              <a:rPr lang="cs-CZ" sz="2000">
                <a:solidFill>
                  <a:srgbClr val="000000"/>
                </a:solidFill>
                <a:latin typeface="Calibri"/>
              </a:rPr>
              <a:t>2) Why is this place unique?</a:t>
            </a:r>
            <a:endParaRPr/>
          </a:p>
          <a:p>
            <a:pPr>
              <a:lnSpc>
                <a:spcPct val="100000"/>
              </a:lnSpc>
              <a:buFont typeface="Arial"/>
              <a:buChar char="•"/>
            </a:pPr>
            <a:r>
              <a:rPr lang="cs-CZ" sz="2000">
                <a:solidFill>
                  <a:srgbClr val="000000"/>
                </a:solidFill>
                <a:latin typeface="Calibri"/>
              </a:rPr>
              <a:t>3) How much does individual entrance fee cost?</a:t>
            </a:r>
            <a:endParaRPr/>
          </a:p>
          <a:p>
            <a:pPr>
              <a:lnSpc>
                <a:spcPct val="100000"/>
              </a:lnSpc>
              <a:buFont typeface="Arial"/>
              <a:buChar char="•"/>
            </a:pPr>
            <a:r>
              <a:rPr lang="cs-CZ" sz="2000">
                <a:solidFill>
                  <a:srgbClr val="000000"/>
                </a:solidFill>
                <a:latin typeface="Calibri"/>
              </a:rPr>
              <a:t>4) How much do motorcycle riders have to pay?</a:t>
            </a:r>
            <a:endParaRPr/>
          </a:p>
        </p:txBody>
      </p:sp>
    </p:spTree>
  </p:cSld>
</p:sld>
</file>

<file path=ppt/slides/slide2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05" name="TextShape 1"/>
          <p:cNvSpPr txBox="1"/>
          <p:nvPr/>
        </p:nvSpPr>
        <p:spPr>
          <a:xfrm>
            <a:off x="214200" y="214200"/>
            <a:ext cx="8715240" cy="1928520"/>
          </a:xfrm>
          <a:prstGeom prst="rect">
            <a:avLst/>
          </a:prstGeom>
        </p:spPr>
        <p:txBody>
          <a:bodyPr anchor="ctr"/>
          <a:p>
            <a:pPr>
              <a:lnSpc>
                <a:spcPct val="100000"/>
              </a:lnSpc>
            </a:pPr>
            <a:r>
              <a:rPr b="1" lang="cs-CZ" sz="2800">
                <a:solidFill>
                  <a:srgbClr val="ff0000"/>
                </a:solidFill>
                <a:latin typeface="Calibri"/>
              </a:rPr>
              <a:t>Task 3: Match these animals with the pictures below</a:t>
            </a:r>
            <a:r>
              <a:rPr b="1" lang="cs-CZ" sz="2800">
                <a:solidFill>
                  <a:srgbClr val="000000"/>
                </a:solidFill>
                <a:latin typeface="Calibri"/>
              </a:rPr>
              <a:t>:       1 elk, 2 snowshoe hare, 3 sea otter, 4 bobcat, 5 wren, 6 owl, 7 squirrel</a:t>
            </a:r>
            <a:endParaRPr/>
          </a:p>
        </p:txBody>
      </p:sp>
      <p:pic>
        <p:nvPicPr>
          <p:cNvPr descr="" id="206" name="Picture 4"/>
          <p:cNvPicPr/>
          <p:nvPr/>
        </p:nvPicPr>
        <p:blipFill>
          <a:blip r:embed="rId1"/>
          <a:stretch>
            <a:fillRect/>
          </a:stretch>
        </p:blipFill>
        <p:spPr>
          <a:xfrm>
            <a:off x="285840" y="2786040"/>
            <a:ext cx="2071440" cy="1659240"/>
          </a:xfrm>
          <a:prstGeom prst="rect">
            <a:avLst/>
          </a:prstGeom>
          <a:ln>
            <a:noFill/>
          </a:ln>
        </p:spPr>
      </p:pic>
      <p:pic>
        <p:nvPicPr>
          <p:cNvPr descr="" id="207" name="Picture 4"/>
          <p:cNvPicPr/>
          <p:nvPr/>
        </p:nvPicPr>
        <p:blipFill>
          <a:blip r:embed="rId2"/>
          <a:stretch>
            <a:fillRect/>
          </a:stretch>
        </p:blipFill>
        <p:spPr>
          <a:xfrm>
            <a:off x="2500200" y="2571840"/>
            <a:ext cx="2285640" cy="1856880"/>
          </a:xfrm>
          <a:prstGeom prst="rect">
            <a:avLst/>
          </a:prstGeom>
          <a:ln>
            <a:noFill/>
          </a:ln>
        </p:spPr>
      </p:pic>
      <p:pic>
        <p:nvPicPr>
          <p:cNvPr descr="" id="208" name="Picture 4"/>
          <p:cNvPicPr/>
          <p:nvPr/>
        </p:nvPicPr>
        <p:blipFill>
          <a:blip r:embed="rId3"/>
          <a:stretch>
            <a:fillRect/>
          </a:stretch>
        </p:blipFill>
        <p:spPr>
          <a:xfrm>
            <a:off x="285840" y="4714920"/>
            <a:ext cx="2499840" cy="1912320"/>
          </a:xfrm>
          <a:prstGeom prst="rect">
            <a:avLst/>
          </a:prstGeom>
          <a:ln>
            <a:noFill/>
          </a:ln>
        </p:spPr>
      </p:pic>
      <p:pic>
        <p:nvPicPr>
          <p:cNvPr descr="" id="209" name="Picture 6"/>
          <p:cNvPicPr/>
          <p:nvPr/>
        </p:nvPicPr>
        <p:blipFill>
          <a:blip r:embed="rId4"/>
          <a:stretch>
            <a:fillRect/>
          </a:stretch>
        </p:blipFill>
        <p:spPr>
          <a:xfrm>
            <a:off x="2928960" y="4643280"/>
            <a:ext cx="2928600" cy="1999800"/>
          </a:xfrm>
          <a:prstGeom prst="rect">
            <a:avLst/>
          </a:prstGeom>
          <a:ln>
            <a:noFill/>
          </a:ln>
        </p:spPr>
      </p:pic>
      <p:sp>
        <p:nvSpPr>
          <p:cNvPr id="210" name="CustomShape 2"/>
          <p:cNvSpPr/>
          <p:nvPr/>
        </p:nvSpPr>
        <p:spPr>
          <a:xfrm>
            <a:off x="155520" y="-144360"/>
            <a:ext cx="304560" cy="304560"/>
          </a:xfrm>
          <a:prstGeom prst="rect">
            <a:avLst/>
          </a:prstGeom>
          <a:noFill/>
          <a:ln>
            <a:noFill/>
          </a:ln>
        </p:spPr>
      </p:sp>
      <p:sp>
        <p:nvSpPr>
          <p:cNvPr id="211" name="CustomShape 3"/>
          <p:cNvSpPr/>
          <p:nvPr/>
        </p:nvSpPr>
        <p:spPr>
          <a:xfrm>
            <a:off x="155520" y="-144360"/>
            <a:ext cx="304560" cy="304560"/>
          </a:xfrm>
          <a:prstGeom prst="rect">
            <a:avLst/>
          </a:prstGeom>
          <a:noFill/>
          <a:ln>
            <a:noFill/>
          </a:ln>
        </p:spPr>
      </p:sp>
      <p:sp>
        <p:nvSpPr>
          <p:cNvPr id="212" name="CustomShape 4"/>
          <p:cNvSpPr/>
          <p:nvPr/>
        </p:nvSpPr>
        <p:spPr>
          <a:xfrm>
            <a:off x="155520" y="-144360"/>
            <a:ext cx="304560" cy="304560"/>
          </a:xfrm>
          <a:prstGeom prst="rect">
            <a:avLst/>
          </a:prstGeom>
          <a:noFill/>
          <a:ln>
            <a:noFill/>
          </a:ln>
        </p:spPr>
      </p:sp>
      <p:sp>
        <p:nvSpPr>
          <p:cNvPr id="213" name="CustomShape 5"/>
          <p:cNvSpPr/>
          <p:nvPr/>
        </p:nvSpPr>
        <p:spPr>
          <a:xfrm>
            <a:off x="155520" y="-144360"/>
            <a:ext cx="304560" cy="304560"/>
          </a:xfrm>
          <a:prstGeom prst="rect">
            <a:avLst/>
          </a:prstGeom>
          <a:noFill/>
          <a:ln>
            <a:noFill/>
          </a:ln>
        </p:spPr>
      </p:sp>
      <p:sp>
        <p:nvSpPr>
          <p:cNvPr id="214" name="CustomShape 6"/>
          <p:cNvSpPr/>
          <p:nvPr/>
        </p:nvSpPr>
        <p:spPr>
          <a:xfrm>
            <a:off x="155520" y="-144360"/>
            <a:ext cx="304560" cy="304560"/>
          </a:xfrm>
          <a:prstGeom prst="rect">
            <a:avLst/>
          </a:prstGeom>
          <a:noFill/>
          <a:ln>
            <a:noFill/>
          </a:ln>
        </p:spPr>
      </p:sp>
      <p:pic>
        <p:nvPicPr>
          <p:cNvPr descr="" id="215" name="Picture 2"/>
          <p:cNvPicPr/>
          <p:nvPr/>
        </p:nvPicPr>
        <p:blipFill>
          <a:blip r:embed="rId5"/>
          <a:stretch>
            <a:fillRect/>
          </a:stretch>
        </p:blipFill>
        <p:spPr>
          <a:xfrm>
            <a:off x="6000840" y="4643280"/>
            <a:ext cx="2894760" cy="1928520"/>
          </a:xfrm>
          <a:prstGeom prst="rect">
            <a:avLst/>
          </a:prstGeom>
          <a:ln>
            <a:noFill/>
          </a:ln>
        </p:spPr>
      </p:pic>
      <p:sp>
        <p:nvSpPr>
          <p:cNvPr id="216" name="CustomShape 7"/>
          <p:cNvSpPr/>
          <p:nvPr/>
        </p:nvSpPr>
        <p:spPr>
          <a:xfrm>
            <a:off x="2000160" y="4071960"/>
            <a:ext cx="411120" cy="395280"/>
          </a:xfrm>
          <a:prstGeom prst="rect">
            <a:avLst/>
          </a:prstGeom>
          <a:noFill/>
          <a:ln>
            <a:noFill/>
          </a:ln>
        </p:spPr>
        <p:txBody>
          <a:bodyPr bIns="45000" lIns="90000" rIns="90000" tIns="45000"/>
          <a:p>
            <a:pPr>
              <a:lnSpc>
                <a:spcPct val="100000"/>
              </a:lnSpc>
            </a:pPr>
            <a:r>
              <a:rPr b="1" lang="cs-CZ" sz="2000">
                <a:solidFill>
                  <a:srgbClr val="ff0000"/>
                </a:solidFill>
                <a:latin typeface="Calibri"/>
              </a:rPr>
              <a:t>A</a:t>
            </a:r>
            <a:endParaRPr/>
          </a:p>
        </p:txBody>
      </p:sp>
      <p:sp>
        <p:nvSpPr>
          <p:cNvPr id="217" name="CustomShape 8"/>
          <p:cNvSpPr/>
          <p:nvPr/>
        </p:nvSpPr>
        <p:spPr>
          <a:xfrm>
            <a:off x="4357800" y="4000680"/>
            <a:ext cx="542880" cy="395280"/>
          </a:xfrm>
          <a:prstGeom prst="rect">
            <a:avLst/>
          </a:prstGeom>
          <a:noFill/>
          <a:ln>
            <a:noFill/>
          </a:ln>
        </p:spPr>
        <p:txBody>
          <a:bodyPr bIns="45000" lIns="90000" rIns="90000" tIns="45000"/>
          <a:p>
            <a:pPr>
              <a:lnSpc>
                <a:spcPct val="100000"/>
              </a:lnSpc>
            </a:pPr>
            <a:r>
              <a:rPr b="1" lang="cs-CZ" sz="2000">
                <a:solidFill>
                  <a:srgbClr val="ff0000"/>
                </a:solidFill>
                <a:latin typeface="Calibri"/>
              </a:rPr>
              <a:t>B</a:t>
            </a:r>
            <a:endParaRPr/>
          </a:p>
        </p:txBody>
      </p:sp>
      <p:sp>
        <p:nvSpPr>
          <p:cNvPr id="218" name="CustomShape 9"/>
          <p:cNvSpPr/>
          <p:nvPr/>
        </p:nvSpPr>
        <p:spPr>
          <a:xfrm>
            <a:off x="6745680" y="4143240"/>
            <a:ext cx="258840" cy="395280"/>
          </a:xfrm>
          <a:prstGeom prst="rect">
            <a:avLst/>
          </a:prstGeom>
          <a:noFill/>
          <a:ln>
            <a:noFill/>
          </a:ln>
        </p:spPr>
        <p:txBody>
          <a:bodyPr bIns="45000" lIns="90000" rIns="90000" tIns="45000" wrap="none"/>
          <a:p>
            <a:pPr>
              <a:lnSpc>
                <a:spcPct val="100000"/>
              </a:lnSpc>
            </a:pPr>
            <a:r>
              <a:rPr b="1" lang="cs-CZ" sz="2000">
                <a:solidFill>
                  <a:srgbClr val="ff0000"/>
                </a:solidFill>
                <a:latin typeface="Calibri"/>
              </a:rPr>
              <a:t>C</a:t>
            </a:r>
            <a:endParaRPr/>
          </a:p>
        </p:txBody>
      </p:sp>
      <p:sp>
        <p:nvSpPr>
          <p:cNvPr id="219" name="CustomShape 10"/>
          <p:cNvSpPr/>
          <p:nvPr/>
        </p:nvSpPr>
        <p:spPr>
          <a:xfrm>
            <a:off x="8537040" y="4143240"/>
            <a:ext cx="273960" cy="395280"/>
          </a:xfrm>
          <a:prstGeom prst="rect">
            <a:avLst/>
          </a:prstGeom>
          <a:noFill/>
          <a:ln>
            <a:noFill/>
          </a:ln>
        </p:spPr>
        <p:txBody>
          <a:bodyPr bIns="45000" lIns="90000" rIns="90000" tIns="45000" wrap="none"/>
          <a:p>
            <a:pPr>
              <a:lnSpc>
                <a:spcPct val="100000"/>
              </a:lnSpc>
            </a:pPr>
            <a:r>
              <a:rPr b="1" lang="cs-CZ" sz="2000">
                <a:solidFill>
                  <a:srgbClr val="ff0000"/>
                </a:solidFill>
                <a:latin typeface="Calibri"/>
              </a:rPr>
              <a:t>D</a:t>
            </a:r>
            <a:endParaRPr/>
          </a:p>
        </p:txBody>
      </p:sp>
      <p:sp>
        <p:nvSpPr>
          <p:cNvPr id="220" name="CustomShape 11"/>
          <p:cNvSpPr/>
          <p:nvPr/>
        </p:nvSpPr>
        <p:spPr>
          <a:xfrm>
            <a:off x="2528280" y="6215040"/>
            <a:ext cx="252720" cy="395280"/>
          </a:xfrm>
          <a:prstGeom prst="rect">
            <a:avLst/>
          </a:prstGeom>
          <a:noFill/>
          <a:ln>
            <a:noFill/>
          </a:ln>
        </p:spPr>
        <p:txBody>
          <a:bodyPr bIns="45000" lIns="90000" rIns="90000" tIns="45000" wrap="none"/>
          <a:p>
            <a:pPr>
              <a:lnSpc>
                <a:spcPct val="100000"/>
              </a:lnSpc>
            </a:pPr>
            <a:r>
              <a:rPr b="1" lang="cs-CZ" sz="2000">
                <a:solidFill>
                  <a:srgbClr val="ff0000"/>
                </a:solidFill>
                <a:latin typeface="Calibri"/>
              </a:rPr>
              <a:t>E</a:t>
            </a:r>
            <a:endParaRPr/>
          </a:p>
        </p:txBody>
      </p:sp>
      <p:sp>
        <p:nvSpPr>
          <p:cNvPr id="221" name="CustomShape 12"/>
          <p:cNvSpPr/>
          <p:nvPr/>
        </p:nvSpPr>
        <p:spPr>
          <a:xfrm>
            <a:off x="5454720" y="6286680"/>
            <a:ext cx="249840" cy="395280"/>
          </a:xfrm>
          <a:prstGeom prst="rect">
            <a:avLst/>
          </a:prstGeom>
          <a:noFill/>
          <a:ln>
            <a:noFill/>
          </a:ln>
        </p:spPr>
        <p:txBody>
          <a:bodyPr bIns="45000" lIns="90000" rIns="90000" tIns="45000" wrap="none"/>
          <a:p>
            <a:pPr>
              <a:lnSpc>
                <a:spcPct val="100000"/>
              </a:lnSpc>
            </a:pPr>
            <a:r>
              <a:rPr b="1" lang="cs-CZ" sz="2000">
                <a:solidFill>
                  <a:srgbClr val="ff0000"/>
                </a:solidFill>
                <a:latin typeface="Calibri"/>
              </a:rPr>
              <a:t>F</a:t>
            </a:r>
            <a:endParaRPr/>
          </a:p>
        </p:txBody>
      </p:sp>
      <p:sp>
        <p:nvSpPr>
          <p:cNvPr id="222" name="CustomShape 13"/>
          <p:cNvSpPr/>
          <p:nvPr/>
        </p:nvSpPr>
        <p:spPr>
          <a:xfrm>
            <a:off x="8465760" y="6143760"/>
            <a:ext cx="275400" cy="395280"/>
          </a:xfrm>
          <a:prstGeom prst="rect">
            <a:avLst/>
          </a:prstGeom>
          <a:noFill/>
          <a:ln>
            <a:noFill/>
          </a:ln>
        </p:spPr>
        <p:txBody>
          <a:bodyPr bIns="45000" lIns="90000" rIns="90000" tIns="45000" wrap="none"/>
          <a:p>
            <a:pPr>
              <a:lnSpc>
                <a:spcPct val="100000"/>
              </a:lnSpc>
            </a:pPr>
            <a:r>
              <a:rPr b="1" lang="cs-CZ" sz="2000">
                <a:solidFill>
                  <a:srgbClr val="ff0000"/>
                </a:solidFill>
                <a:latin typeface="Calibri"/>
              </a:rPr>
              <a:t>G</a:t>
            </a:r>
            <a:endParaRPr/>
          </a:p>
        </p:txBody>
      </p:sp>
      <p:pic>
        <p:nvPicPr>
          <p:cNvPr descr="" id="223" name="Zástupný symbol pro obsah 6"/>
          <p:cNvPicPr/>
          <p:nvPr/>
        </p:nvPicPr>
        <p:blipFill>
          <a:blip r:embed="rId6"/>
          <a:stretch>
            <a:fillRect/>
          </a:stretch>
        </p:blipFill>
        <p:spPr>
          <a:xfrm>
            <a:off x="4929120" y="1785960"/>
            <a:ext cx="2142720" cy="2642760"/>
          </a:xfrm>
          <a:prstGeom prst="rect">
            <a:avLst/>
          </a:prstGeom>
          <a:ln>
            <a:noFill/>
          </a:ln>
        </p:spPr>
      </p:pic>
      <p:sp>
        <p:nvSpPr>
          <p:cNvPr id="224" name="CustomShape 14"/>
          <p:cNvSpPr/>
          <p:nvPr/>
        </p:nvSpPr>
        <p:spPr>
          <a:xfrm>
            <a:off x="6745680" y="4071960"/>
            <a:ext cx="258840" cy="395280"/>
          </a:xfrm>
          <a:prstGeom prst="rect">
            <a:avLst/>
          </a:prstGeom>
          <a:noFill/>
          <a:ln>
            <a:noFill/>
          </a:ln>
        </p:spPr>
        <p:txBody>
          <a:bodyPr bIns="45000" lIns="90000" rIns="90000" tIns="45000" wrap="none"/>
          <a:p>
            <a:pPr>
              <a:lnSpc>
                <a:spcPct val="100000"/>
              </a:lnSpc>
            </a:pPr>
            <a:r>
              <a:rPr b="1" lang="cs-CZ" sz="2000">
                <a:solidFill>
                  <a:srgbClr val="ff0000"/>
                </a:solidFill>
                <a:latin typeface="Calibri"/>
              </a:rPr>
              <a:t>C</a:t>
            </a:r>
            <a:endParaRPr/>
          </a:p>
        </p:txBody>
      </p:sp>
      <p:pic>
        <p:nvPicPr>
          <p:cNvPr descr="" id="225" name="Picture 2"/>
          <p:cNvPicPr/>
          <p:nvPr/>
        </p:nvPicPr>
        <p:blipFill>
          <a:blip r:embed="rId7"/>
          <a:stretch>
            <a:fillRect/>
          </a:stretch>
        </p:blipFill>
        <p:spPr>
          <a:xfrm>
            <a:off x="7215120" y="2357280"/>
            <a:ext cx="1642680" cy="2071440"/>
          </a:xfrm>
          <a:prstGeom prst="rect">
            <a:avLst/>
          </a:prstGeom>
          <a:ln>
            <a:noFill/>
          </a:ln>
        </p:spPr>
      </p:pic>
      <p:sp>
        <p:nvSpPr>
          <p:cNvPr id="226" name="CustomShape 15"/>
          <p:cNvSpPr/>
          <p:nvPr/>
        </p:nvSpPr>
        <p:spPr>
          <a:xfrm>
            <a:off x="8537040" y="4071960"/>
            <a:ext cx="273960" cy="395280"/>
          </a:xfrm>
          <a:prstGeom prst="rect">
            <a:avLst/>
          </a:prstGeom>
          <a:noFill/>
          <a:ln>
            <a:noFill/>
          </a:ln>
        </p:spPr>
        <p:txBody>
          <a:bodyPr bIns="45000" lIns="90000" rIns="90000" tIns="45000" wrap="none"/>
          <a:p>
            <a:pPr>
              <a:lnSpc>
                <a:spcPct val="100000"/>
              </a:lnSpc>
            </a:pPr>
            <a:r>
              <a:rPr b="1" lang="cs-CZ" sz="2000">
                <a:solidFill>
                  <a:srgbClr val="ff0000"/>
                </a:solidFill>
                <a:latin typeface="Calibri"/>
              </a:rPr>
              <a:t>D</a:t>
            </a:r>
            <a:endParaRPr/>
          </a:p>
        </p:txBody>
      </p:sp>
    </p:spTree>
  </p:cSld>
</p:sld>
</file>

<file path=ppt/slides/slide2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27" name="TextShape 1"/>
          <p:cNvSpPr txBox="1"/>
          <p:nvPr/>
        </p:nvSpPr>
        <p:spPr>
          <a:xfrm>
            <a:off x="457200" y="274680"/>
            <a:ext cx="8229240" cy="1142640"/>
          </a:xfrm>
          <a:prstGeom prst="rect">
            <a:avLst/>
          </a:prstGeom>
        </p:spPr>
        <p:txBody>
          <a:bodyPr anchor="ctr"/>
          <a:p>
            <a:pPr algn="ctr">
              <a:lnSpc>
                <a:spcPct val="100000"/>
              </a:lnSpc>
            </a:pPr>
            <a:r>
              <a:rPr b="1" lang="cs-CZ" sz="4000">
                <a:solidFill>
                  <a:srgbClr val="000000"/>
                </a:solidFill>
                <a:latin typeface="Calibri"/>
              </a:rPr>
              <a:t>Answers</a:t>
            </a:r>
            <a:endParaRPr/>
          </a:p>
        </p:txBody>
      </p:sp>
      <p:sp>
        <p:nvSpPr>
          <p:cNvPr id="228" name="TextShape 2"/>
          <p:cNvSpPr txBox="1"/>
          <p:nvPr/>
        </p:nvSpPr>
        <p:spPr>
          <a:xfrm>
            <a:off x="457200" y="1214280"/>
            <a:ext cx="8229240" cy="5357520"/>
          </a:xfrm>
          <a:prstGeom prst="rect">
            <a:avLst/>
          </a:prstGeom>
        </p:spPr>
        <p:txBody>
          <a:bodyPr/>
          <a:p>
            <a:pPr>
              <a:lnSpc>
                <a:spcPct val="100000"/>
              </a:lnSpc>
              <a:buFont typeface="Arial"/>
              <a:buChar char="•"/>
            </a:pPr>
            <a:r>
              <a:rPr lang="cs-CZ" sz="3200">
                <a:solidFill>
                  <a:srgbClr val="000000"/>
                </a:solidFill>
                <a:latin typeface="Calibri"/>
              </a:rPr>
              <a:t>Task 1</a:t>
            </a:r>
            <a:endParaRPr/>
          </a:p>
          <a:p>
            <a:pPr>
              <a:lnSpc>
                <a:spcPct val="100000"/>
              </a:lnSpc>
              <a:buFont typeface="Arial"/>
              <a:buChar char="•"/>
            </a:pPr>
            <a:r>
              <a:rPr lang="cs-CZ" sz="2000">
                <a:solidFill>
                  <a:srgbClr val="000000"/>
                </a:solidFill>
                <a:latin typeface="Calibri"/>
              </a:rPr>
              <a:t>1 the, 2 creating/establishing, 3 of, 4 as, 5 for, 6 was, 7 as/because, 8 were</a:t>
            </a:r>
            <a:endParaRPr/>
          </a:p>
          <a:p>
            <a:pPr>
              <a:lnSpc>
                <a:spcPct val="100000"/>
              </a:lnSpc>
              <a:buFont typeface="Arial"/>
              <a:buChar char="•"/>
            </a:pPr>
            <a:r>
              <a:rPr lang="cs-CZ" sz="3200">
                <a:solidFill>
                  <a:srgbClr val="000000"/>
                </a:solidFill>
                <a:latin typeface="Calibri"/>
              </a:rPr>
              <a:t>Task 2</a:t>
            </a:r>
            <a:endParaRPr/>
          </a:p>
          <a:p>
            <a:pPr>
              <a:lnSpc>
                <a:spcPct val="100000"/>
              </a:lnSpc>
              <a:buFont typeface="Arial"/>
              <a:buChar char="•"/>
            </a:pPr>
            <a:r>
              <a:rPr lang="cs-CZ" sz="2000">
                <a:solidFill>
                  <a:srgbClr val="000000"/>
                </a:solidFill>
                <a:latin typeface="Calibri"/>
              </a:rPr>
              <a:t>1) Death Valley NP is in California and Nevada.</a:t>
            </a:r>
            <a:endParaRPr/>
          </a:p>
          <a:p>
            <a:pPr>
              <a:lnSpc>
                <a:spcPct val="100000"/>
              </a:lnSpc>
              <a:buFont typeface="Arial"/>
              <a:buChar char="•"/>
            </a:pPr>
            <a:r>
              <a:rPr lang="cs-CZ" sz="2000">
                <a:solidFill>
                  <a:srgbClr val="000000"/>
                </a:solidFill>
                <a:latin typeface="Calibri"/>
              </a:rPr>
              <a:t>2) It is the driest and lowest place in North America, and one of the hottest places in the world. The summer of 1996 had 40 days over 120°F, and 105 days over 110°F. On July 10, 1913 a reading of 134 degrees Fahrenheit (57°C) was taken (the world record).</a:t>
            </a:r>
            <a:endParaRPr/>
          </a:p>
          <a:p>
            <a:pPr>
              <a:lnSpc>
                <a:spcPct val="100000"/>
              </a:lnSpc>
              <a:buFont typeface="Arial"/>
              <a:buChar char="•"/>
            </a:pPr>
            <a:r>
              <a:rPr lang="cs-CZ" sz="2000">
                <a:solidFill>
                  <a:srgbClr val="000000"/>
                </a:solidFill>
                <a:latin typeface="Calibri"/>
              </a:rPr>
              <a:t>3) The individual entrance fee costs $ 10 for 7 days.</a:t>
            </a:r>
            <a:endParaRPr/>
          </a:p>
          <a:p>
            <a:pPr>
              <a:lnSpc>
                <a:spcPct val="100000"/>
              </a:lnSpc>
              <a:buFont typeface="Arial"/>
              <a:buChar char="•"/>
            </a:pPr>
            <a:r>
              <a:rPr lang="cs-CZ" sz="2000">
                <a:solidFill>
                  <a:srgbClr val="000000"/>
                </a:solidFill>
                <a:latin typeface="Calibri"/>
              </a:rPr>
              <a:t>4) 1 rider pays $ 10 for 7 days; if the motorcycle has more than one rider, each rider is charged the $ 10 fee.</a:t>
            </a:r>
            <a:endParaRPr/>
          </a:p>
          <a:p>
            <a:pPr>
              <a:lnSpc>
                <a:spcPct val="100000"/>
              </a:lnSpc>
              <a:buFont typeface="Arial"/>
              <a:buChar char="•"/>
            </a:pPr>
            <a:r>
              <a:rPr lang="cs-CZ" sz="3200">
                <a:solidFill>
                  <a:srgbClr val="000000"/>
                </a:solidFill>
                <a:latin typeface="Calibri"/>
              </a:rPr>
              <a:t>Task 3</a:t>
            </a:r>
            <a:endParaRPr/>
          </a:p>
          <a:p>
            <a:pPr>
              <a:lnSpc>
                <a:spcPct val="100000"/>
              </a:lnSpc>
              <a:buFont typeface="Arial"/>
              <a:buChar char="•"/>
            </a:pPr>
            <a:r>
              <a:rPr lang="cs-CZ" sz="2000">
                <a:solidFill>
                  <a:srgbClr val="000000"/>
                </a:solidFill>
                <a:latin typeface="Calibri"/>
              </a:rPr>
              <a:t>1E, 2B, 3F, 4G, 5D, 6C, 7A</a:t>
            </a:r>
            <a:endParaRPr/>
          </a:p>
          <a:p>
            <a:pPr>
              <a:lnSpc>
                <a:spcPct val="100000"/>
              </a:lnSpc>
            </a:pPr>
            <a:endParaRPr/>
          </a:p>
        </p:txBody>
      </p:sp>
    </p:spTree>
  </p:cSld>
</p:sld>
</file>

<file path=ppt/slides/slide2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29" name="TextShape 1"/>
          <p:cNvSpPr txBox="1"/>
          <p:nvPr/>
        </p:nvSpPr>
        <p:spPr>
          <a:xfrm>
            <a:off x="457200" y="0"/>
            <a:ext cx="8229240" cy="713880"/>
          </a:xfrm>
          <a:prstGeom prst="rect">
            <a:avLst/>
          </a:prstGeom>
        </p:spPr>
        <p:txBody>
          <a:bodyPr anchor="ctr"/>
          <a:p>
            <a:pPr algn="ctr">
              <a:lnSpc>
                <a:spcPct val="100000"/>
              </a:lnSpc>
            </a:pPr>
            <a:r>
              <a:rPr b="1" lang="cs-CZ" sz="4400">
                <a:solidFill>
                  <a:srgbClr val="ff0000"/>
                </a:solidFill>
                <a:latin typeface="Calibri"/>
              </a:rPr>
              <a:t>Quiz 1</a:t>
            </a:r>
            <a:endParaRPr/>
          </a:p>
        </p:txBody>
      </p:sp>
      <p:sp>
        <p:nvSpPr>
          <p:cNvPr id="230" name="TextShape 2"/>
          <p:cNvSpPr txBox="1"/>
          <p:nvPr/>
        </p:nvSpPr>
        <p:spPr>
          <a:xfrm>
            <a:off x="214200" y="714240"/>
            <a:ext cx="8715240" cy="6000480"/>
          </a:xfrm>
          <a:prstGeom prst="rect">
            <a:avLst/>
          </a:prstGeom>
        </p:spPr>
        <p:txBody>
          <a:bodyPr/>
          <a:p>
            <a:pPr>
              <a:lnSpc>
                <a:spcPct val="100000"/>
              </a:lnSpc>
            </a:pPr>
            <a:r>
              <a:rPr lang="cs-CZ" sz="3200">
                <a:solidFill>
                  <a:srgbClr val="000000"/>
                </a:solidFill>
                <a:latin typeface="Calibri"/>
              </a:rPr>
              <a:t>1) What does NPS stand for? </a:t>
            </a:r>
            <a:r>
              <a:rPr lang="cs-CZ" sz="3200">
                <a:solidFill>
                  <a:srgbClr val="e46c0a"/>
                </a:solidFill>
                <a:latin typeface="Calibri"/>
              </a:rPr>
              <a:t>(if you don´t know the answer, see slide 3)</a:t>
            </a:r>
            <a:endParaRPr/>
          </a:p>
          <a:p>
            <a:pPr>
              <a:lnSpc>
                <a:spcPct val="100000"/>
              </a:lnSpc>
            </a:pPr>
            <a:r>
              <a:rPr lang="cs-CZ" sz="3200">
                <a:solidFill>
                  <a:srgbClr val="000000"/>
                </a:solidFill>
                <a:latin typeface="Calibri"/>
              </a:rPr>
              <a:t>2) What is the name of the first US national park, established in 1872? </a:t>
            </a:r>
            <a:r>
              <a:rPr lang="cs-CZ" sz="3200">
                <a:solidFill>
                  <a:srgbClr val="e46c0a"/>
                </a:solidFill>
                <a:latin typeface="Calibri"/>
              </a:rPr>
              <a:t>(see slide 6)</a:t>
            </a:r>
            <a:endParaRPr/>
          </a:p>
          <a:p>
            <a:pPr>
              <a:lnSpc>
                <a:spcPct val="100000"/>
              </a:lnSpc>
            </a:pPr>
            <a:r>
              <a:rPr lang="cs-CZ" sz="3200">
                <a:solidFill>
                  <a:srgbClr val="000000"/>
                </a:solidFill>
                <a:latin typeface="Calibri"/>
              </a:rPr>
              <a:t>3) Which US state(s) is Yellowstone NP located in? </a:t>
            </a:r>
            <a:r>
              <a:rPr lang="cs-CZ" sz="3200">
                <a:solidFill>
                  <a:srgbClr val="e46c0a"/>
                </a:solidFill>
                <a:latin typeface="Calibri"/>
              </a:rPr>
              <a:t>(see slide 7)</a:t>
            </a:r>
            <a:endParaRPr/>
          </a:p>
          <a:p>
            <a:pPr>
              <a:lnSpc>
                <a:spcPct val="100000"/>
              </a:lnSpc>
            </a:pPr>
            <a:r>
              <a:rPr lang="cs-CZ" sz="3200">
                <a:solidFill>
                  <a:srgbClr val="000000"/>
                </a:solidFill>
                <a:latin typeface="Calibri"/>
              </a:rPr>
              <a:t>4) Which US national park has got the deepest lake in the USA? </a:t>
            </a:r>
            <a:r>
              <a:rPr lang="cs-CZ" sz="3200">
                <a:solidFill>
                  <a:srgbClr val="e46c0a"/>
                </a:solidFill>
                <a:latin typeface="Calibri"/>
              </a:rPr>
              <a:t>(see slide 17)</a:t>
            </a:r>
            <a:endParaRPr/>
          </a:p>
          <a:p>
            <a:pPr>
              <a:lnSpc>
                <a:spcPct val="100000"/>
              </a:lnSpc>
            </a:pPr>
            <a:r>
              <a:rPr lang="cs-CZ" sz="3200">
                <a:solidFill>
                  <a:srgbClr val="000000"/>
                </a:solidFill>
                <a:latin typeface="Calibri"/>
              </a:rPr>
              <a:t>5) Which national park is home to marine mammals, such as whale, porcupine or sea lion? </a:t>
            </a:r>
            <a:r>
              <a:rPr lang="cs-CZ" sz="3200">
                <a:solidFill>
                  <a:srgbClr val="e46c0a"/>
                </a:solidFill>
                <a:latin typeface="Calibri"/>
              </a:rPr>
              <a:t>(see slide 19)</a:t>
            </a:r>
            <a:endParaRPr/>
          </a:p>
        </p:txBody>
      </p:sp>
    </p:spTree>
  </p:cSld>
</p:sld>
</file>

<file path=ppt/slides/slide2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31" name="TextShape 1"/>
          <p:cNvSpPr txBox="1"/>
          <p:nvPr/>
        </p:nvSpPr>
        <p:spPr>
          <a:xfrm>
            <a:off x="457200" y="0"/>
            <a:ext cx="8229240" cy="785520"/>
          </a:xfrm>
          <a:prstGeom prst="rect">
            <a:avLst/>
          </a:prstGeom>
        </p:spPr>
        <p:txBody>
          <a:bodyPr anchor="ctr"/>
          <a:p>
            <a:pPr algn="ctr">
              <a:lnSpc>
                <a:spcPct val="100000"/>
              </a:lnSpc>
            </a:pPr>
            <a:r>
              <a:rPr b="1" lang="cs-CZ" sz="4400">
                <a:solidFill>
                  <a:srgbClr val="ff0000"/>
                </a:solidFill>
                <a:latin typeface="Calibri"/>
              </a:rPr>
              <a:t>Quiz 2</a:t>
            </a:r>
            <a:endParaRPr/>
          </a:p>
        </p:txBody>
      </p:sp>
      <p:sp>
        <p:nvSpPr>
          <p:cNvPr id="232" name="TextShape 2"/>
          <p:cNvSpPr txBox="1"/>
          <p:nvPr/>
        </p:nvSpPr>
        <p:spPr>
          <a:xfrm>
            <a:off x="142920" y="714240"/>
            <a:ext cx="8857800" cy="6071760"/>
          </a:xfrm>
          <a:prstGeom prst="rect">
            <a:avLst/>
          </a:prstGeom>
        </p:spPr>
        <p:txBody>
          <a:bodyPr/>
          <a:p>
            <a:pPr>
              <a:lnSpc>
                <a:spcPct val="100000"/>
              </a:lnSpc>
            </a:pPr>
            <a:r>
              <a:rPr lang="cs-CZ" sz="3200">
                <a:solidFill>
                  <a:srgbClr val="000000"/>
                </a:solidFill>
                <a:latin typeface="Calibri"/>
              </a:rPr>
              <a:t>1) Which US state(s) is Crater Lake NP situated in? </a:t>
            </a:r>
            <a:r>
              <a:rPr lang="cs-CZ" sz="3200">
                <a:solidFill>
                  <a:srgbClr val="e46c0a"/>
                </a:solidFill>
                <a:latin typeface="Calibri"/>
              </a:rPr>
              <a:t>(see slide 16)</a:t>
            </a:r>
            <a:endParaRPr/>
          </a:p>
          <a:p>
            <a:pPr>
              <a:lnSpc>
                <a:spcPct val="100000"/>
              </a:lnSpc>
            </a:pPr>
            <a:r>
              <a:rPr lang="cs-CZ" sz="3200">
                <a:solidFill>
                  <a:srgbClr val="000000"/>
                </a:solidFill>
                <a:latin typeface="Calibri"/>
              </a:rPr>
              <a:t>2) Which US state(s) is Glacier Bay NP located in? </a:t>
            </a:r>
            <a:r>
              <a:rPr lang="cs-CZ" sz="3200">
                <a:solidFill>
                  <a:srgbClr val="e46c0a"/>
                </a:solidFill>
                <a:latin typeface="Calibri"/>
              </a:rPr>
              <a:t>(see slide 19)</a:t>
            </a:r>
            <a:endParaRPr/>
          </a:p>
          <a:p>
            <a:pPr>
              <a:lnSpc>
                <a:spcPct val="100000"/>
              </a:lnSpc>
            </a:pPr>
            <a:r>
              <a:rPr lang="cs-CZ" sz="3200">
                <a:solidFill>
                  <a:srgbClr val="000000"/>
                </a:solidFill>
                <a:latin typeface="Calibri"/>
              </a:rPr>
              <a:t>3) What is the name of the tallest active geyser in the world, which can be found in Yellowstone NP? </a:t>
            </a:r>
            <a:r>
              <a:rPr lang="cs-CZ" sz="3200">
                <a:solidFill>
                  <a:srgbClr val="e46c0a"/>
                </a:solidFill>
                <a:latin typeface="Calibri"/>
              </a:rPr>
              <a:t>(see slide 9)</a:t>
            </a:r>
            <a:endParaRPr/>
          </a:p>
          <a:p>
            <a:pPr>
              <a:lnSpc>
                <a:spcPct val="100000"/>
              </a:lnSpc>
            </a:pPr>
            <a:r>
              <a:rPr lang="cs-CZ" sz="3200">
                <a:solidFill>
                  <a:srgbClr val="000000"/>
                </a:solidFill>
                <a:latin typeface="Calibri"/>
              </a:rPr>
              <a:t>4) Which US state(s) can Yosemite NP be found in? </a:t>
            </a:r>
            <a:r>
              <a:rPr lang="cs-CZ" sz="3200">
                <a:solidFill>
                  <a:srgbClr val="e46c0a"/>
                </a:solidFill>
                <a:latin typeface="Calibri"/>
              </a:rPr>
              <a:t>(see slide 12)</a:t>
            </a:r>
            <a:endParaRPr/>
          </a:p>
          <a:p>
            <a:pPr>
              <a:lnSpc>
                <a:spcPct val="100000"/>
              </a:lnSpc>
            </a:pPr>
            <a:r>
              <a:rPr lang="cs-CZ" sz="3200">
                <a:solidFill>
                  <a:srgbClr val="000000"/>
                </a:solidFill>
                <a:latin typeface="Calibri"/>
              </a:rPr>
              <a:t>5) How was Crater Lake NP formed? </a:t>
            </a:r>
            <a:r>
              <a:rPr lang="cs-CZ" sz="3200">
                <a:solidFill>
                  <a:srgbClr val="e46c0a"/>
                </a:solidFill>
                <a:latin typeface="Calibri"/>
              </a:rPr>
              <a:t>(see slide 16)</a:t>
            </a:r>
            <a:endParaRPr/>
          </a:p>
        </p:txBody>
      </p:sp>
    </p:spTree>
  </p:cSld>
</p:sld>
</file>

<file path=ppt/slides/slide2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33" name="TextShape 1"/>
          <p:cNvSpPr txBox="1"/>
          <p:nvPr/>
        </p:nvSpPr>
        <p:spPr>
          <a:xfrm>
            <a:off x="457200" y="214200"/>
            <a:ext cx="8229240" cy="499680"/>
          </a:xfrm>
          <a:prstGeom prst="rect">
            <a:avLst/>
          </a:prstGeom>
        </p:spPr>
        <p:txBody>
          <a:bodyPr anchor="ctr"/>
          <a:p>
            <a:pPr algn="ctr">
              <a:lnSpc>
                <a:spcPct val="100000"/>
              </a:lnSpc>
            </a:pPr>
            <a:r>
              <a:rPr b="1" lang="cs-CZ" sz="4400">
                <a:solidFill>
                  <a:srgbClr val="000000"/>
                </a:solidFill>
                <a:latin typeface="Calibri"/>
              </a:rPr>
              <a:t>Zdroje</a:t>
            </a:r>
            <a:endParaRPr/>
          </a:p>
        </p:txBody>
      </p:sp>
      <p:sp>
        <p:nvSpPr>
          <p:cNvPr id="234" name="TextShape 2"/>
          <p:cNvSpPr txBox="1"/>
          <p:nvPr/>
        </p:nvSpPr>
        <p:spPr>
          <a:xfrm>
            <a:off x="214200" y="714240"/>
            <a:ext cx="8715240" cy="6000480"/>
          </a:xfrm>
          <a:prstGeom prst="rect">
            <a:avLst/>
          </a:prstGeom>
        </p:spPr>
        <p:txBody>
          <a:bodyPr/>
          <a:p>
            <a:pPr>
              <a:lnSpc>
                <a:spcPct val="100000"/>
              </a:lnSpc>
              <a:buFont typeface="Arial"/>
              <a:buChar char="•"/>
            </a:pPr>
            <a:r>
              <a:rPr b="1" lang="cs-CZ" sz="1400">
                <a:solidFill>
                  <a:srgbClr val="ff0000"/>
                </a:solidFill>
                <a:latin typeface="Calibri"/>
              </a:rPr>
              <a:t>Slide  4 a 6</a:t>
            </a:r>
            <a:endParaRPr/>
          </a:p>
          <a:p>
            <a:pPr>
              <a:lnSpc>
                <a:spcPct val="100000"/>
              </a:lnSpc>
              <a:buFont typeface="Arial"/>
              <a:buChar char="•"/>
            </a:pPr>
            <a:r>
              <a:rPr lang="cs-CZ" sz="1400">
                <a:solidFill>
                  <a:srgbClr val="000000"/>
                </a:solidFill>
                <a:latin typeface="Calibri"/>
              </a:rPr>
              <a:t>MAYER, Daniel.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http://commons.wikimedia.org/wiki/File:Calcite_Springs_in_Yellowstone.JPG</a:t>
            </a:r>
            <a:endParaRPr/>
          </a:p>
          <a:p>
            <a:pPr>
              <a:lnSpc>
                <a:spcPct val="100000"/>
              </a:lnSpc>
              <a:buFont typeface="Arial"/>
              <a:buChar char="•"/>
            </a:pPr>
            <a:r>
              <a:rPr b="1" lang="cs-CZ" sz="1400">
                <a:solidFill>
                  <a:srgbClr val="ff0000"/>
                </a:solidFill>
                <a:latin typeface="Calibri"/>
              </a:rPr>
              <a:t>Slide 7</a:t>
            </a:r>
            <a:endParaRPr/>
          </a:p>
          <a:p>
            <a:pPr>
              <a:lnSpc>
                <a:spcPct val="100000"/>
              </a:lnSpc>
              <a:buFont typeface="Arial"/>
              <a:buChar char="•"/>
            </a:pPr>
            <a:r>
              <a:rPr lang="cs-CZ" sz="1400">
                <a:solidFill>
                  <a:srgbClr val="000000"/>
                </a:solidFill>
                <a:latin typeface="Calibri"/>
              </a:rPr>
              <a:t>HUEBI.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http://commons.wikimedia.org/wiki/File:LocMap_Yellowstone.png</a:t>
            </a:r>
            <a:endParaRPr/>
          </a:p>
          <a:p>
            <a:pPr>
              <a:lnSpc>
                <a:spcPct val="100000"/>
              </a:lnSpc>
              <a:buFont typeface="Arial"/>
              <a:buChar char="•"/>
            </a:pPr>
            <a:r>
              <a:rPr b="1" lang="cs-CZ" sz="1400">
                <a:solidFill>
                  <a:srgbClr val="ff0000"/>
                </a:solidFill>
                <a:latin typeface="Calibri"/>
              </a:rPr>
              <a:t>Slide 8</a:t>
            </a:r>
            <a:endParaRPr/>
          </a:p>
          <a:p>
            <a:pPr>
              <a:lnSpc>
                <a:spcPct val="100000"/>
              </a:lnSpc>
              <a:buFont typeface="Arial"/>
              <a:buChar char="•"/>
            </a:pPr>
            <a:r>
              <a:rPr lang="cs-CZ" sz="1400">
                <a:solidFill>
                  <a:srgbClr val="000000"/>
                </a:solidFill>
                <a:latin typeface="Calibri"/>
              </a:rPr>
              <a:t>TRUMP, Matthew.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http://commons.wikimedia.org/wiki/File:Wpdms_nasa_topo_yellowstone_river.jpg</a:t>
            </a:r>
            <a:endParaRPr/>
          </a:p>
          <a:p>
            <a:pPr>
              <a:lnSpc>
                <a:spcPct val="100000"/>
              </a:lnSpc>
              <a:buFont typeface="Arial"/>
              <a:buChar char="•"/>
            </a:pPr>
            <a:r>
              <a:rPr b="1" lang="cs-CZ" sz="1400">
                <a:solidFill>
                  <a:srgbClr val="ff0000"/>
                </a:solidFill>
                <a:latin typeface="Calibri"/>
              </a:rPr>
              <a:t>Slide 9</a:t>
            </a:r>
            <a:endParaRPr/>
          </a:p>
          <a:p>
            <a:pPr>
              <a:lnSpc>
                <a:spcPct val="100000"/>
              </a:lnSpc>
              <a:buFont typeface="Arial"/>
              <a:buChar char="•"/>
            </a:pPr>
            <a:r>
              <a:rPr lang="cs-CZ" sz="1400">
                <a:solidFill>
                  <a:srgbClr val="000000"/>
                </a:solidFill>
                <a:latin typeface="Calibri"/>
              </a:rPr>
              <a:t>PAULI, Stefan.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http://commons.wikimedia.org/wiki/File:Yellowstone_Grand_Geysir_01.jpg</a:t>
            </a:r>
            <a:endParaRPr/>
          </a:p>
          <a:p>
            <a:pPr>
              <a:lnSpc>
                <a:spcPct val="100000"/>
              </a:lnSpc>
              <a:buFont typeface="Arial"/>
              <a:buChar char="•"/>
            </a:pPr>
            <a:r>
              <a:rPr b="1" lang="cs-CZ" sz="1400">
                <a:solidFill>
                  <a:srgbClr val="ff0000"/>
                </a:solidFill>
                <a:latin typeface="Calibri"/>
              </a:rPr>
              <a:t>Slide 10</a:t>
            </a:r>
            <a:endParaRPr/>
          </a:p>
          <a:p>
            <a:pPr>
              <a:lnSpc>
                <a:spcPct val="100000"/>
              </a:lnSpc>
              <a:buFont typeface="Arial"/>
              <a:buChar char="•"/>
            </a:pPr>
            <a:r>
              <a:rPr lang="cs-CZ" sz="1400">
                <a:solidFill>
                  <a:srgbClr val="000000"/>
                </a:solidFill>
                <a:latin typeface="Calibri"/>
              </a:rPr>
              <a:t>MAYER, Daniel.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http://commons.wikimedia.org/wiki/File:Bull_Bison_in_Mud_Volcano_Area.JPG</a:t>
            </a:r>
            <a:endParaRPr/>
          </a:p>
          <a:p>
            <a:pPr>
              <a:lnSpc>
                <a:spcPct val="100000"/>
              </a:lnSpc>
              <a:buFont typeface="Arial"/>
              <a:buChar char="•"/>
            </a:pPr>
            <a:r>
              <a:rPr b="1" lang="cs-CZ" sz="1400">
                <a:solidFill>
                  <a:srgbClr val="ff0000"/>
                </a:solidFill>
                <a:latin typeface="Calibri"/>
              </a:rPr>
              <a:t>Slide 11</a:t>
            </a:r>
            <a:endParaRPr/>
          </a:p>
          <a:p>
            <a:pPr>
              <a:lnSpc>
                <a:spcPct val="100000"/>
              </a:lnSpc>
              <a:buFont typeface="Arial"/>
              <a:buChar char="•"/>
            </a:pPr>
            <a:r>
              <a:rPr lang="cs-CZ" sz="1400">
                <a:solidFill>
                  <a:srgbClr val="000000"/>
                </a:solidFill>
                <a:latin typeface="Calibri"/>
              </a:rPr>
              <a:t>MÜLLER., Tobias.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http://commons.wikimedia.org/wiki/File:YosemiteValley12.jpg</a:t>
            </a:r>
            <a:endParaRPr/>
          </a:p>
          <a:p>
            <a:pPr>
              <a:lnSpc>
                <a:spcPct val="100000"/>
              </a:lnSpc>
              <a:buFont typeface="Arial"/>
              <a:buChar char="•"/>
            </a:pPr>
            <a:r>
              <a:rPr b="1" lang="cs-CZ" sz="1400">
                <a:solidFill>
                  <a:srgbClr val="ff0000"/>
                </a:solidFill>
                <a:latin typeface="Calibri"/>
              </a:rPr>
              <a:t>Slide 12</a:t>
            </a:r>
            <a:endParaRPr/>
          </a:p>
          <a:p>
            <a:pPr>
              <a:lnSpc>
                <a:spcPct val="100000"/>
              </a:lnSpc>
              <a:buFont typeface="Arial"/>
              <a:buChar char="•"/>
            </a:pPr>
            <a:r>
              <a:rPr lang="cs-CZ" sz="1400">
                <a:solidFill>
                  <a:srgbClr val="000000"/>
                </a:solidFill>
                <a:latin typeface="Calibri"/>
              </a:rPr>
              <a:t>NUDBARB.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http://commons.wikimedia.org/wiki/File:Yosemite2009.JPG</a:t>
            </a:r>
            <a:endParaRPr/>
          </a:p>
          <a:p>
            <a:pPr>
              <a:lnSpc>
                <a:spcPct val="100000"/>
              </a:lnSpc>
              <a:buFont typeface="Arial"/>
              <a:buChar char="•"/>
            </a:pPr>
            <a:r>
              <a:rPr b="1" lang="cs-CZ" sz="1400">
                <a:solidFill>
                  <a:srgbClr val="ff0000"/>
                </a:solidFill>
                <a:latin typeface="Calibri"/>
              </a:rPr>
              <a:t>Slide 13,22</a:t>
            </a:r>
            <a:endParaRPr/>
          </a:p>
          <a:p>
            <a:pPr>
              <a:lnSpc>
                <a:spcPct val="100000"/>
              </a:lnSpc>
              <a:buFont typeface="Arial"/>
              <a:buChar char="•"/>
            </a:pPr>
            <a:r>
              <a:rPr lang="cs-CZ" sz="1400">
                <a:solidFill>
                  <a:srgbClr val="000000"/>
                </a:solidFill>
                <a:latin typeface="Calibri"/>
              </a:rPr>
              <a:t>KATSNELSON, Ilya.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http://commons.wikimedia.org/wiki/File:Strix_occidentalis_Humboldt_Redwoods_Park_cropped.jpg?uselang=cs</a:t>
            </a:r>
            <a:endParaRPr/>
          </a:p>
          <a:p>
            <a:pPr>
              <a:lnSpc>
                <a:spcPct val="100000"/>
              </a:lnSpc>
            </a:pPr>
            <a:endParaRPr/>
          </a:p>
        </p:txBody>
      </p:sp>
    </p:spTree>
  </p:cSld>
</p:sld>
</file>

<file path=ppt/slides/slide2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35" name="TextShape 1"/>
          <p:cNvSpPr txBox="1"/>
          <p:nvPr/>
        </p:nvSpPr>
        <p:spPr>
          <a:xfrm>
            <a:off x="457200" y="142920"/>
            <a:ext cx="8229240" cy="571320"/>
          </a:xfrm>
          <a:prstGeom prst="rect">
            <a:avLst/>
          </a:prstGeom>
        </p:spPr>
        <p:txBody>
          <a:bodyPr anchor="ctr"/>
          <a:p>
            <a:pPr algn="ctr">
              <a:lnSpc>
                <a:spcPct val="100000"/>
              </a:lnSpc>
            </a:pPr>
            <a:r>
              <a:rPr b="1" lang="cs-CZ" sz="4400">
                <a:solidFill>
                  <a:srgbClr val="000000"/>
                </a:solidFill>
                <a:latin typeface="Calibri"/>
              </a:rPr>
              <a:t>Zdroje</a:t>
            </a:r>
            <a:endParaRPr/>
          </a:p>
        </p:txBody>
      </p:sp>
      <p:sp>
        <p:nvSpPr>
          <p:cNvPr id="236" name="TextShape 2"/>
          <p:cNvSpPr txBox="1"/>
          <p:nvPr/>
        </p:nvSpPr>
        <p:spPr>
          <a:xfrm>
            <a:off x="214200" y="714240"/>
            <a:ext cx="8715240" cy="5928840"/>
          </a:xfrm>
          <a:prstGeom prst="rect">
            <a:avLst/>
          </a:prstGeom>
        </p:spPr>
        <p:txBody>
          <a:bodyPr/>
          <a:p>
            <a:pPr>
              <a:lnSpc>
                <a:spcPct val="100000"/>
              </a:lnSpc>
              <a:buFont typeface="Arial"/>
              <a:buChar char="•"/>
            </a:pPr>
            <a:r>
              <a:rPr b="1" lang="cs-CZ" sz="1400">
                <a:solidFill>
                  <a:srgbClr val="ff0000"/>
                </a:solidFill>
                <a:latin typeface="Calibri"/>
              </a:rPr>
              <a:t>Slide 14</a:t>
            </a:r>
            <a:endParaRPr/>
          </a:p>
          <a:p>
            <a:pPr>
              <a:lnSpc>
                <a:spcPct val="100000"/>
              </a:lnSpc>
              <a:buFont typeface="Arial"/>
              <a:buChar char="•"/>
            </a:pPr>
            <a:r>
              <a:rPr lang="cs-CZ" sz="1400">
                <a:solidFill>
                  <a:srgbClr val="000000"/>
                </a:solidFill>
                <a:latin typeface="Calibri"/>
              </a:rPr>
              <a:t>FINCH, Ellen.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http://commons.wikimedia.org/wiki/File:YosemiteBlackBearTagged_wb.jpg?uselang=cs</a:t>
            </a:r>
            <a:endParaRPr/>
          </a:p>
          <a:p>
            <a:pPr>
              <a:lnSpc>
                <a:spcPct val="100000"/>
              </a:lnSpc>
              <a:buFont typeface="Arial"/>
              <a:buChar char="•"/>
            </a:pPr>
            <a:r>
              <a:rPr b="1" lang="cs-CZ" sz="1400">
                <a:solidFill>
                  <a:srgbClr val="ff0000"/>
                </a:solidFill>
                <a:latin typeface="Calibri"/>
              </a:rPr>
              <a:t>Slide 15</a:t>
            </a:r>
            <a:endParaRPr/>
          </a:p>
          <a:p>
            <a:pPr>
              <a:lnSpc>
                <a:spcPct val="100000"/>
              </a:lnSpc>
              <a:buFont typeface="Arial"/>
              <a:buChar char="•"/>
            </a:pPr>
            <a:r>
              <a:rPr lang="cs-CZ" sz="1400">
                <a:solidFill>
                  <a:srgbClr val="000000"/>
                </a:solidFill>
                <a:latin typeface="Calibri"/>
              </a:rPr>
              <a:t>CATRON, Scott.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http://commons.wikimedia.org/wiki/File:0707_Crater_Lake_South_view.JPG</a:t>
            </a:r>
            <a:endParaRPr/>
          </a:p>
          <a:p>
            <a:pPr>
              <a:lnSpc>
                <a:spcPct val="100000"/>
              </a:lnSpc>
              <a:buFont typeface="Arial"/>
              <a:buChar char="•"/>
            </a:pPr>
            <a:r>
              <a:rPr b="1" lang="cs-CZ" sz="1400">
                <a:solidFill>
                  <a:srgbClr val="ff0000"/>
                </a:solidFill>
                <a:latin typeface="Calibri"/>
              </a:rPr>
              <a:t>Slide 16</a:t>
            </a:r>
            <a:endParaRPr/>
          </a:p>
          <a:p>
            <a:pPr>
              <a:lnSpc>
                <a:spcPct val="100000"/>
              </a:lnSpc>
              <a:buFont typeface="Arial"/>
              <a:buChar char="•"/>
            </a:pPr>
            <a:r>
              <a:rPr lang="cs-CZ" sz="1400">
                <a:solidFill>
                  <a:srgbClr val="000000"/>
                </a:solidFill>
                <a:latin typeface="Calibri"/>
              </a:rPr>
              <a:t>RMHERMEN.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http://commons.wikimedia.org/wiki/File:LocMap_Crater_Lake_National_Park.png</a:t>
            </a:r>
            <a:endParaRPr/>
          </a:p>
          <a:p>
            <a:pPr>
              <a:lnSpc>
                <a:spcPct val="100000"/>
              </a:lnSpc>
              <a:buFont typeface="Arial"/>
              <a:buChar char="•"/>
            </a:pPr>
            <a:r>
              <a:rPr lang="cs-CZ" sz="1400">
                <a:solidFill>
                  <a:srgbClr val="000000"/>
                </a:solidFill>
                <a:latin typeface="Calibri"/>
              </a:rPr>
              <a:t>WING-CHI POON.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http://commons.wikimedia.org/wiki/File:Squirrel_Scratching_the_Armpit_with_its_Hindlimb.jpg</a:t>
            </a:r>
            <a:endParaRPr/>
          </a:p>
          <a:p>
            <a:pPr>
              <a:lnSpc>
                <a:spcPct val="100000"/>
              </a:lnSpc>
              <a:buFont typeface="Arial"/>
              <a:buChar char="•"/>
            </a:pPr>
            <a:r>
              <a:rPr b="1" lang="cs-CZ" sz="1400">
                <a:solidFill>
                  <a:srgbClr val="ff0000"/>
                </a:solidFill>
                <a:latin typeface="Calibri"/>
              </a:rPr>
              <a:t>Slide 18</a:t>
            </a:r>
            <a:endParaRPr/>
          </a:p>
          <a:p>
            <a:pPr>
              <a:lnSpc>
                <a:spcPct val="100000"/>
              </a:lnSpc>
              <a:buFont typeface="Arial"/>
              <a:buChar char="•"/>
            </a:pPr>
            <a:r>
              <a:rPr lang="cs-CZ" sz="1400">
                <a:solidFill>
                  <a:srgbClr val="000000"/>
                </a:solidFill>
                <a:latin typeface="Calibri"/>
              </a:rPr>
              <a:t>REDWORDSMITH.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http://commons.wikimedia.org/wiki/File:BigGlacierInGlacierBay.jpg</a:t>
            </a:r>
            <a:endParaRPr/>
          </a:p>
          <a:p>
            <a:pPr>
              <a:lnSpc>
                <a:spcPct val="100000"/>
              </a:lnSpc>
              <a:buFont typeface="Arial"/>
              <a:buChar char="•"/>
            </a:pPr>
            <a:r>
              <a:rPr b="1" lang="cs-CZ" sz="1400">
                <a:solidFill>
                  <a:srgbClr val="ff0000"/>
                </a:solidFill>
                <a:latin typeface="Calibri"/>
              </a:rPr>
              <a:t>Slide 19</a:t>
            </a:r>
            <a:endParaRPr/>
          </a:p>
          <a:p>
            <a:pPr>
              <a:lnSpc>
                <a:spcPct val="100000"/>
              </a:lnSpc>
              <a:buFont typeface="Arial"/>
              <a:buChar char="•"/>
            </a:pPr>
            <a:r>
              <a:rPr lang="cs-CZ" sz="1400">
                <a:solidFill>
                  <a:srgbClr val="000000"/>
                </a:solidFill>
                <a:latin typeface="Calibri"/>
              </a:rPr>
              <a:t>ADAM.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http://commons.wikimedia.org/wiki/File:LocMap_Glacier_Bay_National_Park.png?uselang=cs</a:t>
            </a:r>
            <a:endParaRPr/>
          </a:p>
          <a:p>
            <a:pPr>
              <a:lnSpc>
                <a:spcPct val="100000"/>
              </a:lnSpc>
              <a:buFont typeface="Arial"/>
              <a:buChar char="•"/>
            </a:pPr>
            <a:r>
              <a:rPr b="1" lang="cs-CZ" sz="1400">
                <a:solidFill>
                  <a:srgbClr val="ff0000"/>
                </a:solidFill>
                <a:latin typeface="Calibri"/>
              </a:rPr>
              <a:t>Slide 19,22</a:t>
            </a:r>
            <a:endParaRPr/>
          </a:p>
          <a:p>
            <a:pPr>
              <a:lnSpc>
                <a:spcPct val="100000"/>
              </a:lnSpc>
              <a:buFont typeface="Arial"/>
              <a:buChar char="•"/>
            </a:pPr>
            <a:r>
              <a:rPr lang="cs-CZ" sz="1400">
                <a:solidFill>
                  <a:srgbClr val="000000"/>
                </a:solidFill>
                <a:latin typeface="Calibri"/>
              </a:rPr>
              <a:t>BEZAIRE, Dave; HAVENS-BEZAIRE, Susi.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http://commons.wikimedia.org/wiki/File:Sea_Otters.jpg</a:t>
            </a:r>
            <a:endParaRPr/>
          </a:p>
          <a:p>
            <a:pPr>
              <a:lnSpc>
                <a:spcPct val="100000"/>
              </a:lnSpc>
              <a:buFont typeface="Arial"/>
              <a:buChar char="•"/>
            </a:pPr>
            <a:r>
              <a:rPr b="1" lang="cs-CZ" sz="1400">
                <a:solidFill>
                  <a:srgbClr val="ff0000"/>
                </a:solidFill>
                <a:latin typeface="Calibri"/>
              </a:rPr>
              <a:t>Slide 20</a:t>
            </a:r>
            <a:endParaRPr/>
          </a:p>
          <a:p>
            <a:pPr>
              <a:lnSpc>
                <a:spcPct val="100000"/>
              </a:lnSpc>
              <a:buFont typeface="Arial"/>
              <a:buChar char="•"/>
            </a:pPr>
            <a:r>
              <a:rPr lang="cs-CZ" sz="1400">
                <a:solidFill>
                  <a:srgbClr val="000000"/>
                </a:solidFill>
                <a:latin typeface="Calibri"/>
              </a:rPr>
              <a:t>THEENTROPIST.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http://commons.wikimedia.org/wiki/File:Black_Bear_Yearling.JPG?uselang=cs</a:t>
            </a:r>
            <a:endParaRPr/>
          </a:p>
          <a:p>
            <a:pPr>
              <a:lnSpc>
                <a:spcPct val="100000"/>
              </a:lnSpc>
            </a:pPr>
            <a:endParaRPr/>
          </a:p>
        </p:txBody>
      </p:sp>
    </p:spTree>
  </p:cSld>
</p:sld>
</file>

<file path=ppt/slides/slide2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37" name="TextShape 1"/>
          <p:cNvSpPr txBox="1"/>
          <p:nvPr/>
        </p:nvSpPr>
        <p:spPr>
          <a:xfrm>
            <a:off x="457200" y="142920"/>
            <a:ext cx="8229240" cy="499680"/>
          </a:xfrm>
          <a:prstGeom prst="rect">
            <a:avLst/>
          </a:prstGeom>
        </p:spPr>
        <p:txBody>
          <a:bodyPr anchor="ctr"/>
          <a:p>
            <a:pPr algn="ctr">
              <a:lnSpc>
                <a:spcPct val="100000"/>
              </a:lnSpc>
            </a:pPr>
            <a:r>
              <a:rPr b="1" lang="cs-CZ" sz="4400">
                <a:solidFill>
                  <a:srgbClr val="000000"/>
                </a:solidFill>
                <a:latin typeface="Calibri"/>
              </a:rPr>
              <a:t>Zdroje</a:t>
            </a:r>
            <a:endParaRPr/>
          </a:p>
        </p:txBody>
      </p:sp>
      <p:sp>
        <p:nvSpPr>
          <p:cNvPr id="238" name="TextShape 2"/>
          <p:cNvSpPr txBox="1"/>
          <p:nvPr/>
        </p:nvSpPr>
        <p:spPr>
          <a:xfrm>
            <a:off x="285840" y="714240"/>
            <a:ext cx="8643600" cy="5928840"/>
          </a:xfrm>
          <a:prstGeom prst="rect">
            <a:avLst/>
          </a:prstGeom>
        </p:spPr>
        <p:txBody>
          <a:bodyPr/>
          <a:p>
            <a:pPr>
              <a:lnSpc>
                <a:spcPct val="100000"/>
              </a:lnSpc>
              <a:buFont typeface="Arial"/>
              <a:buChar char="•"/>
            </a:pPr>
            <a:r>
              <a:rPr b="1" lang="cs-CZ" sz="1400">
                <a:solidFill>
                  <a:srgbClr val="ff0000"/>
                </a:solidFill>
                <a:latin typeface="Calibri"/>
              </a:rPr>
              <a:t>Slide 20,22</a:t>
            </a:r>
            <a:endParaRPr/>
          </a:p>
          <a:p>
            <a:pPr>
              <a:lnSpc>
                <a:spcPct val="100000"/>
              </a:lnSpc>
              <a:buFont typeface="Arial"/>
              <a:buChar char="•"/>
            </a:pPr>
            <a:r>
              <a:rPr lang="cs-CZ" sz="1400">
                <a:solidFill>
                  <a:srgbClr val="000000"/>
                </a:solidFill>
                <a:latin typeface="Calibri"/>
              </a:rPr>
              <a:t>GORDON, D.; ROBERTSON, E..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http://commons.wikimedia.org/wiki/File:Snowshoe_Hare,_Shirleys_Bay.jpg?uselang=cs</a:t>
            </a:r>
            <a:endParaRPr/>
          </a:p>
          <a:p>
            <a:pPr>
              <a:lnSpc>
                <a:spcPct val="100000"/>
              </a:lnSpc>
              <a:buFont typeface="Arial"/>
              <a:buChar char="•"/>
            </a:pPr>
            <a:r>
              <a:rPr b="1" lang="cs-CZ" sz="1400">
                <a:solidFill>
                  <a:srgbClr val="ff0000"/>
                </a:solidFill>
                <a:latin typeface="Calibri"/>
              </a:rPr>
              <a:t>Slide 22</a:t>
            </a:r>
            <a:endParaRPr/>
          </a:p>
          <a:p>
            <a:pPr>
              <a:lnSpc>
                <a:spcPct val="100000"/>
              </a:lnSpc>
              <a:buFont typeface="Arial"/>
              <a:buChar char="•"/>
            </a:pPr>
            <a:r>
              <a:rPr lang="cs-CZ" sz="1400">
                <a:solidFill>
                  <a:srgbClr val="000000"/>
                </a:solidFill>
                <a:latin typeface="Calibri"/>
              </a:rPr>
              <a:t>HARMS, Marlin.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http://commons.wikimedia.org/wiki/File:Bobcat_(Lynx_rufus)_California.jpg</a:t>
            </a:r>
            <a:endParaRPr/>
          </a:p>
          <a:p>
            <a:pPr>
              <a:lnSpc>
                <a:spcPct val="100000"/>
              </a:lnSpc>
              <a:buFont typeface="Arial"/>
              <a:buChar char="•"/>
            </a:pPr>
            <a:r>
              <a:rPr lang="cs-CZ" sz="1400">
                <a:solidFill>
                  <a:srgbClr val="000000"/>
                </a:solidFill>
                <a:latin typeface="Calibri"/>
              </a:rPr>
              <a:t>HISGETT, Tony.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http://commons.wikimedia.org/wiki/File:Elk_2_(8005275573).jpg</a:t>
            </a:r>
            <a:endParaRPr/>
          </a:p>
          <a:p>
            <a:pPr>
              <a:lnSpc>
                <a:spcPct val="100000"/>
              </a:lnSpc>
              <a:buFont typeface="Arial"/>
              <a:buChar char="•"/>
            </a:pPr>
            <a:r>
              <a:rPr lang="cs-CZ" sz="1400">
                <a:solidFill>
                  <a:srgbClr val="000000"/>
                </a:solidFill>
                <a:latin typeface="Calibri"/>
              </a:rPr>
              <a:t>YATHIN SK. </a:t>
            </a:r>
            <a:r>
              <a:rPr i="1" lang="cs-CZ" sz="1400">
                <a:solidFill>
                  <a:srgbClr val="000000"/>
                </a:solidFill>
                <a:latin typeface="Calibri"/>
              </a:rPr>
              <a:t>Wikimedia Commons</a:t>
            </a:r>
            <a:r>
              <a:rPr lang="cs-CZ" sz="1400">
                <a:solidFill>
                  <a:srgbClr val="000000"/>
                </a:solidFill>
                <a:latin typeface="Calibri"/>
              </a:rPr>
              <a:t> [online]. [cit. 22.2.2014]. Dostupný na WWW: http://commons.wikimedia.org/wiki/File:2008-canyon-wren.jpg?uselang=cs</a:t>
            </a:r>
            <a:endParaRPr/>
          </a:p>
          <a:p>
            <a:pPr>
              <a:lnSpc>
                <a:spcPct val="100000"/>
              </a:lnSpc>
            </a:pPr>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