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sldIdLst>
    <p:sldId id="256" r:id="rId2"/>
    <p:sldId id="257" r:id="rId3"/>
    <p:sldId id="258" r:id="rId4"/>
    <p:sldId id="259" r:id="rId5"/>
    <p:sldId id="261" r:id="rId6"/>
    <p:sldId id="260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66FF"/>
    <a:srgbClr val="FFCCFF"/>
    <a:srgbClr val="0033CC"/>
    <a:srgbClr val="FFFF00"/>
    <a:srgbClr val="00CC00"/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Group 2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21507" name="Freeform 3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/>
              <a:ahLst/>
              <a:cxnLst>
                <a:cxn ang="0">
                  <a:pos x="5740" y="4316"/>
                </a:cxn>
                <a:cxn ang="0">
                  <a:pos x="0" y="4316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4316"/>
                </a:cxn>
                <a:cxn ang="0">
                  <a:pos x="5740" y="4316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grpSp>
          <p:nvGrpSpPr>
            <p:cNvPr id="21508" name="Group 4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21509" name="Oval 5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10" name="Oval 6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11" name="Oval 7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12" name="Oval 8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13" name="Oval 9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14" name="Freeform 10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15" name="Freeform 11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16" name="Freeform 12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17" name="Freeform 13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18" name="Freeform 14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19" name="Oval 15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21520" name="Group 16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21521" name="Oval 17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22" name="Oval 18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23" name="Oval 19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24" name="Oval 20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25" name="Oval 21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26" name="Oval 22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27" name="Oval 23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28" name="Oval 24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29" name="Freeform 25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30" name="Freeform 26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31" name="Freeform 27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32" name="Freeform 28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33" name="Freeform 29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/>
                <a:ahLst/>
                <a:cxnLst>
                  <a:cxn ang="0">
                    <a:pos x="518" y="18"/>
                  </a:cxn>
                  <a:cxn ang="0">
                    <a:pos x="597" y="24"/>
                  </a:cxn>
                  <a:cxn ang="0">
                    <a:pos x="682" y="30"/>
                  </a:cxn>
                  <a:cxn ang="0">
                    <a:pos x="755" y="42"/>
                  </a:cxn>
                  <a:cxn ang="0">
                    <a:pos x="828" y="60"/>
                  </a:cxn>
                  <a:cxn ang="0">
                    <a:pos x="835" y="42"/>
                  </a:cxn>
                  <a:cxn ang="0">
                    <a:pos x="761" y="24"/>
                  </a:cxn>
                  <a:cxn ang="0">
                    <a:pos x="688" y="12"/>
                  </a:cxn>
                  <a:cxn ang="0">
                    <a:pos x="603" y="6"/>
                  </a:cxn>
                  <a:cxn ang="0">
                    <a:pos x="518" y="0"/>
                  </a:cxn>
                  <a:cxn ang="0">
                    <a:pos x="372" y="12"/>
                  </a:cxn>
                  <a:cxn ang="0">
                    <a:pos x="232" y="36"/>
                  </a:cxn>
                  <a:cxn ang="0">
                    <a:pos x="110" y="78"/>
                  </a:cxn>
                  <a:cxn ang="0">
                    <a:pos x="0" y="132"/>
                  </a:cxn>
                  <a:cxn ang="0">
                    <a:pos x="19" y="150"/>
                  </a:cxn>
                  <a:cxn ang="0">
                    <a:pos x="122" y="96"/>
                  </a:cxn>
                  <a:cxn ang="0">
                    <a:pos x="244" y="54"/>
                  </a:cxn>
                  <a:cxn ang="0">
                    <a:pos x="378" y="30"/>
                  </a:cxn>
                  <a:cxn ang="0">
                    <a:pos x="518" y="18"/>
                  </a:cxn>
                  <a:cxn ang="0">
                    <a:pos x="518" y="18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34" name="Freeform 30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/>
                <a:ahLst/>
                <a:cxnLst>
                  <a:cxn ang="0">
                    <a:pos x="31" y="263"/>
                  </a:cxn>
                  <a:cxn ang="0">
                    <a:pos x="43" y="191"/>
                  </a:cxn>
                  <a:cxn ang="0">
                    <a:pos x="67" y="131"/>
                  </a:cxn>
                  <a:cxn ang="0">
                    <a:pos x="116" y="72"/>
                  </a:cxn>
                  <a:cxn ang="0">
                    <a:pos x="171" y="18"/>
                  </a:cxn>
                  <a:cxn ang="0">
                    <a:pos x="153" y="0"/>
                  </a:cxn>
                  <a:cxn ang="0">
                    <a:pos x="86" y="60"/>
                  </a:cxn>
                  <a:cxn ang="0">
                    <a:pos x="43" y="120"/>
                  </a:cxn>
                  <a:cxn ang="0">
                    <a:pos x="13" y="191"/>
                  </a:cxn>
                  <a:cxn ang="0">
                    <a:pos x="0" y="263"/>
                  </a:cxn>
                  <a:cxn ang="0">
                    <a:pos x="6" y="317"/>
                  </a:cxn>
                  <a:cxn ang="0">
                    <a:pos x="25" y="365"/>
                  </a:cxn>
                  <a:cxn ang="0">
                    <a:pos x="49" y="413"/>
                  </a:cxn>
                  <a:cxn ang="0">
                    <a:pos x="86" y="461"/>
                  </a:cxn>
                  <a:cxn ang="0">
                    <a:pos x="122" y="461"/>
                  </a:cxn>
                  <a:cxn ang="0">
                    <a:pos x="86" y="413"/>
                  </a:cxn>
                  <a:cxn ang="0">
                    <a:pos x="55" y="365"/>
                  </a:cxn>
                  <a:cxn ang="0">
                    <a:pos x="37" y="317"/>
                  </a:cxn>
                  <a:cxn ang="0">
                    <a:pos x="31" y="263"/>
                  </a:cxn>
                  <a:cxn ang="0">
                    <a:pos x="31" y="263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35" name="Freeform 31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36" name="Freeform 32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37" name="Freeform 33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38" name="Freeform 34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/>
                <a:ahLst/>
                <a:cxnLst>
                  <a:cxn ang="0">
                    <a:pos x="18" y="443"/>
                  </a:cxn>
                  <a:cxn ang="0">
                    <a:pos x="24" y="371"/>
                  </a:cxn>
                  <a:cxn ang="0">
                    <a:pos x="55" y="305"/>
                  </a:cxn>
                  <a:cxn ang="0">
                    <a:pos x="91" y="246"/>
                  </a:cxn>
                  <a:cxn ang="0">
                    <a:pos x="146" y="186"/>
                  </a:cxn>
                  <a:cxn ang="0">
                    <a:pos x="213" y="132"/>
                  </a:cxn>
                  <a:cxn ang="0">
                    <a:pos x="292" y="84"/>
                  </a:cxn>
                  <a:cxn ang="0">
                    <a:pos x="384" y="48"/>
                  </a:cxn>
                  <a:cxn ang="0">
                    <a:pos x="481" y="12"/>
                  </a:cxn>
                  <a:cxn ang="0">
                    <a:pos x="457" y="0"/>
                  </a:cxn>
                  <a:cxn ang="0">
                    <a:pos x="359" y="36"/>
                  </a:cxn>
                  <a:cxn ang="0">
                    <a:pos x="274" y="78"/>
                  </a:cxn>
                  <a:cxn ang="0">
                    <a:pos x="195" y="126"/>
                  </a:cxn>
                  <a:cxn ang="0">
                    <a:pos x="128" y="180"/>
                  </a:cxn>
                  <a:cxn ang="0">
                    <a:pos x="73" y="240"/>
                  </a:cxn>
                  <a:cxn ang="0">
                    <a:pos x="37" y="305"/>
                  </a:cxn>
                  <a:cxn ang="0">
                    <a:pos x="6" y="371"/>
                  </a:cxn>
                  <a:cxn ang="0">
                    <a:pos x="0" y="443"/>
                  </a:cxn>
                  <a:cxn ang="0">
                    <a:pos x="6" y="497"/>
                  </a:cxn>
                  <a:cxn ang="0">
                    <a:pos x="18" y="545"/>
                  </a:cxn>
                  <a:cxn ang="0">
                    <a:pos x="43" y="593"/>
                  </a:cxn>
                  <a:cxn ang="0">
                    <a:pos x="73" y="641"/>
                  </a:cxn>
                  <a:cxn ang="0">
                    <a:pos x="97" y="641"/>
                  </a:cxn>
                  <a:cxn ang="0">
                    <a:pos x="67" y="593"/>
                  </a:cxn>
                  <a:cxn ang="0">
                    <a:pos x="43" y="545"/>
                  </a:cxn>
                  <a:cxn ang="0">
                    <a:pos x="24" y="497"/>
                  </a:cxn>
                  <a:cxn ang="0">
                    <a:pos x="18" y="443"/>
                  </a:cxn>
                  <a:cxn ang="0">
                    <a:pos x="18" y="443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21539" name="Group 35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21540" name="Freeform 36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41" name="Freeform 37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42" name="Freeform 38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43" name="Freeform 39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44" name="Freeform 40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45" name="Freeform 41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46" name="Freeform 42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47" name="Freeform 43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/>
                <a:ahLst/>
                <a:cxnLst>
                  <a:cxn ang="0">
                    <a:pos x="693" y="216"/>
                  </a:cxn>
                  <a:cxn ang="0">
                    <a:pos x="687" y="257"/>
                  </a:cxn>
                  <a:cxn ang="0">
                    <a:pos x="669" y="293"/>
                  </a:cxn>
                  <a:cxn ang="0">
                    <a:pos x="633" y="329"/>
                  </a:cxn>
                  <a:cxn ang="0">
                    <a:pos x="598" y="359"/>
                  </a:cxn>
                  <a:cxn ang="0">
                    <a:pos x="544" y="383"/>
                  </a:cxn>
                  <a:cxn ang="0">
                    <a:pos x="490" y="401"/>
                  </a:cxn>
                  <a:cxn ang="0">
                    <a:pos x="424" y="413"/>
                  </a:cxn>
                  <a:cxn ang="0">
                    <a:pos x="359" y="419"/>
                  </a:cxn>
                  <a:cxn ang="0">
                    <a:pos x="293" y="413"/>
                  </a:cxn>
                  <a:cxn ang="0">
                    <a:pos x="227" y="401"/>
                  </a:cxn>
                  <a:cxn ang="0">
                    <a:pos x="173" y="383"/>
                  </a:cxn>
                  <a:cxn ang="0">
                    <a:pos x="119" y="359"/>
                  </a:cxn>
                  <a:cxn ang="0">
                    <a:pos x="84" y="329"/>
                  </a:cxn>
                  <a:cxn ang="0">
                    <a:pos x="48" y="293"/>
                  </a:cxn>
                  <a:cxn ang="0">
                    <a:pos x="30" y="257"/>
                  </a:cxn>
                  <a:cxn ang="0">
                    <a:pos x="24" y="216"/>
                  </a:cxn>
                  <a:cxn ang="0">
                    <a:pos x="30" y="174"/>
                  </a:cxn>
                  <a:cxn ang="0">
                    <a:pos x="48" y="138"/>
                  </a:cxn>
                  <a:cxn ang="0">
                    <a:pos x="84" y="102"/>
                  </a:cxn>
                  <a:cxn ang="0">
                    <a:pos x="119" y="72"/>
                  </a:cxn>
                  <a:cxn ang="0">
                    <a:pos x="173" y="48"/>
                  </a:cxn>
                  <a:cxn ang="0">
                    <a:pos x="227" y="30"/>
                  </a:cxn>
                  <a:cxn ang="0">
                    <a:pos x="293" y="18"/>
                  </a:cxn>
                  <a:cxn ang="0">
                    <a:pos x="359" y="12"/>
                  </a:cxn>
                  <a:cxn ang="0">
                    <a:pos x="418" y="18"/>
                  </a:cxn>
                  <a:cxn ang="0">
                    <a:pos x="478" y="30"/>
                  </a:cxn>
                  <a:cxn ang="0">
                    <a:pos x="532" y="48"/>
                  </a:cxn>
                  <a:cxn ang="0">
                    <a:pos x="580" y="66"/>
                  </a:cxn>
                  <a:cxn ang="0">
                    <a:pos x="586" y="48"/>
                  </a:cxn>
                  <a:cxn ang="0">
                    <a:pos x="478" y="12"/>
                  </a:cxn>
                  <a:cxn ang="0">
                    <a:pos x="418" y="6"/>
                  </a:cxn>
                  <a:cxn ang="0">
                    <a:pos x="359" y="0"/>
                  </a:cxn>
                  <a:cxn ang="0">
                    <a:pos x="287" y="6"/>
                  </a:cxn>
                  <a:cxn ang="0">
                    <a:pos x="221" y="18"/>
                  </a:cxn>
                  <a:cxn ang="0">
                    <a:pos x="161" y="36"/>
                  </a:cxn>
                  <a:cxn ang="0">
                    <a:pos x="107" y="66"/>
                  </a:cxn>
                  <a:cxn ang="0">
                    <a:pos x="60" y="96"/>
                  </a:cxn>
                  <a:cxn ang="0">
                    <a:pos x="30" y="132"/>
                  </a:cxn>
                  <a:cxn ang="0">
                    <a:pos x="6" y="174"/>
                  </a:cxn>
                  <a:cxn ang="0">
                    <a:pos x="0" y="216"/>
                  </a:cxn>
                  <a:cxn ang="0">
                    <a:pos x="6" y="257"/>
                  </a:cxn>
                  <a:cxn ang="0">
                    <a:pos x="30" y="299"/>
                  </a:cxn>
                  <a:cxn ang="0">
                    <a:pos x="60" y="335"/>
                  </a:cxn>
                  <a:cxn ang="0">
                    <a:pos x="107" y="371"/>
                  </a:cxn>
                  <a:cxn ang="0">
                    <a:pos x="161" y="395"/>
                  </a:cxn>
                  <a:cxn ang="0">
                    <a:pos x="221" y="413"/>
                  </a:cxn>
                  <a:cxn ang="0">
                    <a:pos x="287" y="425"/>
                  </a:cxn>
                  <a:cxn ang="0">
                    <a:pos x="359" y="431"/>
                  </a:cxn>
                  <a:cxn ang="0">
                    <a:pos x="430" y="425"/>
                  </a:cxn>
                  <a:cxn ang="0">
                    <a:pos x="496" y="413"/>
                  </a:cxn>
                  <a:cxn ang="0">
                    <a:pos x="562" y="395"/>
                  </a:cxn>
                  <a:cxn ang="0">
                    <a:pos x="610" y="371"/>
                  </a:cxn>
                  <a:cxn ang="0">
                    <a:pos x="657" y="335"/>
                  </a:cxn>
                  <a:cxn ang="0">
                    <a:pos x="687" y="299"/>
                  </a:cxn>
                  <a:cxn ang="0">
                    <a:pos x="711" y="257"/>
                  </a:cxn>
                  <a:cxn ang="0">
                    <a:pos x="717" y="216"/>
                  </a:cxn>
                  <a:cxn ang="0">
                    <a:pos x="717" y="204"/>
                  </a:cxn>
                  <a:cxn ang="0">
                    <a:pos x="711" y="192"/>
                  </a:cxn>
                  <a:cxn ang="0">
                    <a:pos x="687" y="198"/>
                  </a:cxn>
                  <a:cxn ang="0">
                    <a:pos x="693" y="210"/>
                  </a:cxn>
                  <a:cxn ang="0">
                    <a:pos x="693" y="216"/>
                  </a:cxn>
                  <a:cxn ang="0">
                    <a:pos x="693" y="216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48" name="Freeform 44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49" name="Freeform 45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50" name="Freeform 46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51" name="Oval 47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52" name="Oval 48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53" name="Oval 49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54" name="Oval 50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55" name="Oval 51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56" name="Oval 52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21557" name="Group 53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21558" name="Freeform 54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/>
                <a:ahLst/>
                <a:cxnLst>
                  <a:cxn ang="0">
                    <a:pos x="209" y="96"/>
                  </a:cxn>
                  <a:cxn ang="0">
                    <a:pos x="143" y="90"/>
                  </a:cxn>
                  <a:cxn ang="0">
                    <a:pos x="83" y="66"/>
                  </a:cxn>
                  <a:cxn ang="0">
                    <a:pos x="35" y="36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9" y="42"/>
                  </a:cxn>
                  <a:cxn ang="0">
                    <a:pos x="77" y="72"/>
                  </a:cxn>
                  <a:cxn ang="0">
                    <a:pos x="137" y="90"/>
                  </a:cxn>
                  <a:cxn ang="0">
                    <a:pos x="209" y="96"/>
                  </a:cxn>
                  <a:cxn ang="0">
                    <a:pos x="263" y="90"/>
                  </a:cxn>
                  <a:cxn ang="0">
                    <a:pos x="311" y="84"/>
                  </a:cxn>
                  <a:cxn ang="0">
                    <a:pos x="352" y="66"/>
                  </a:cxn>
                  <a:cxn ang="0">
                    <a:pos x="382" y="42"/>
                  </a:cxn>
                  <a:cxn ang="0">
                    <a:pos x="376" y="42"/>
                  </a:cxn>
                  <a:cxn ang="0">
                    <a:pos x="346" y="66"/>
                  </a:cxn>
                  <a:cxn ang="0">
                    <a:pos x="305" y="78"/>
                  </a:cxn>
                  <a:cxn ang="0">
                    <a:pos x="263" y="90"/>
                  </a:cxn>
                  <a:cxn ang="0">
                    <a:pos x="209" y="96"/>
                  </a:cxn>
                  <a:cxn ang="0">
                    <a:pos x="209" y="96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59" name="Freeform 55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/>
                <a:ahLst/>
                <a:cxnLst>
                  <a:cxn ang="0">
                    <a:pos x="174" y="0"/>
                  </a:cxn>
                  <a:cxn ang="0">
                    <a:pos x="216" y="6"/>
                  </a:cxn>
                  <a:cxn ang="0">
                    <a:pos x="258" y="12"/>
                  </a:cxn>
                  <a:cxn ang="0">
                    <a:pos x="252" y="6"/>
                  </a:cxn>
                  <a:cxn ang="0">
                    <a:pos x="216" y="0"/>
                  </a:cxn>
                  <a:cxn ang="0">
                    <a:pos x="174" y="0"/>
                  </a:cxn>
                  <a:cxn ang="0">
                    <a:pos x="120" y="6"/>
                  </a:cxn>
                  <a:cxn ang="0">
                    <a:pos x="78" y="12"/>
                  </a:cxn>
                  <a:cxn ang="0">
                    <a:pos x="36" y="30"/>
                  </a:cxn>
                  <a:cxn ang="0">
                    <a:pos x="0" y="48"/>
                  </a:cxn>
                  <a:cxn ang="0">
                    <a:pos x="6" y="54"/>
                  </a:cxn>
                  <a:cxn ang="0">
                    <a:pos x="36" y="36"/>
                  </a:cxn>
                  <a:cxn ang="0">
                    <a:pos x="78" y="18"/>
                  </a:cxn>
                  <a:cxn ang="0">
                    <a:pos x="120" y="6"/>
                  </a:cxn>
                  <a:cxn ang="0">
                    <a:pos x="174" y="0"/>
                  </a:cxn>
                  <a:cxn ang="0">
                    <a:pos x="174" y="0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60" name="Freeform 56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/>
                <a:ahLst/>
                <a:cxnLst>
                  <a:cxn ang="0">
                    <a:pos x="54" y="90"/>
                  </a:cxn>
                  <a:cxn ang="0">
                    <a:pos x="48" y="126"/>
                  </a:cxn>
                  <a:cxn ang="0">
                    <a:pos x="24" y="156"/>
                  </a:cxn>
                  <a:cxn ang="0">
                    <a:pos x="30" y="156"/>
                  </a:cxn>
                  <a:cxn ang="0">
                    <a:pos x="54" y="126"/>
                  </a:cxn>
                  <a:cxn ang="0">
                    <a:pos x="60" y="90"/>
                  </a:cxn>
                  <a:cxn ang="0">
                    <a:pos x="54" y="66"/>
                  </a:cxn>
                  <a:cxn ang="0">
                    <a:pos x="48" y="42"/>
                  </a:cxn>
                  <a:cxn ang="0">
                    <a:pos x="30" y="18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4" y="24"/>
                  </a:cxn>
                  <a:cxn ang="0">
                    <a:pos x="42" y="42"/>
                  </a:cxn>
                  <a:cxn ang="0">
                    <a:pos x="48" y="66"/>
                  </a:cxn>
                  <a:cxn ang="0">
                    <a:pos x="54" y="90"/>
                  </a:cxn>
                  <a:cxn ang="0">
                    <a:pos x="54" y="90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61" name="Freeform 57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/>
                <a:ahLst/>
                <a:cxnLst>
                  <a:cxn ang="0">
                    <a:pos x="114" y="12"/>
                  </a:cxn>
                  <a:cxn ang="0">
                    <a:pos x="72" y="6"/>
                  </a:cxn>
                  <a:cxn ang="0">
                    <a:pos x="30" y="0"/>
                  </a:cxn>
                  <a:cxn ang="0">
                    <a:pos x="0" y="0"/>
                  </a:cxn>
                  <a:cxn ang="0">
                    <a:pos x="54" y="12"/>
                  </a:cxn>
                  <a:cxn ang="0">
                    <a:pos x="114" y="18"/>
                  </a:cxn>
                  <a:cxn ang="0">
                    <a:pos x="156" y="18"/>
                  </a:cxn>
                  <a:cxn ang="0">
                    <a:pos x="192" y="12"/>
                  </a:cxn>
                  <a:cxn ang="0">
                    <a:pos x="186" y="0"/>
                  </a:cxn>
                  <a:cxn ang="0">
                    <a:pos x="150" y="6"/>
                  </a:cxn>
                  <a:cxn ang="0">
                    <a:pos x="114" y="12"/>
                  </a:cxn>
                  <a:cxn ang="0">
                    <a:pos x="114" y="12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62" name="Freeform 58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/>
                <a:ahLst/>
                <a:cxnLst>
                  <a:cxn ang="0">
                    <a:pos x="11" y="114"/>
                  </a:cxn>
                  <a:cxn ang="0">
                    <a:pos x="17" y="96"/>
                  </a:cxn>
                  <a:cxn ang="0">
                    <a:pos x="23" y="78"/>
                  </a:cxn>
                  <a:cxn ang="0">
                    <a:pos x="53" y="42"/>
                  </a:cxn>
                  <a:cxn ang="0">
                    <a:pos x="101" y="18"/>
                  </a:cxn>
                  <a:cxn ang="0">
                    <a:pos x="155" y="6"/>
                  </a:cxn>
                  <a:cxn ang="0">
                    <a:pos x="161" y="0"/>
                  </a:cxn>
                  <a:cxn ang="0">
                    <a:pos x="95" y="12"/>
                  </a:cxn>
                  <a:cxn ang="0">
                    <a:pos x="47" y="36"/>
                  </a:cxn>
                  <a:cxn ang="0">
                    <a:pos x="11" y="72"/>
                  </a:cxn>
                  <a:cxn ang="0">
                    <a:pos x="5" y="90"/>
                  </a:cxn>
                  <a:cxn ang="0">
                    <a:pos x="0" y="114"/>
                  </a:cxn>
                  <a:cxn ang="0">
                    <a:pos x="11" y="150"/>
                  </a:cxn>
                  <a:cxn ang="0">
                    <a:pos x="23" y="168"/>
                  </a:cxn>
                  <a:cxn ang="0">
                    <a:pos x="41" y="186"/>
                  </a:cxn>
                  <a:cxn ang="0">
                    <a:pos x="65" y="186"/>
                  </a:cxn>
                  <a:cxn ang="0">
                    <a:pos x="41" y="168"/>
                  </a:cxn>
                  <a:cxn ang="0">
                    <a:pos x="23" y="150"/>
                  </a:cxn>
                  <a:cxn ang="0">
                    <a:pos x="17" y="132"/>
                  </a:cxn>
                  <a:cxn ang="0">
                    <a:pos x="11" y="114"/>
                  </a:cxn>
                  <a:cxn ang="0">
                    <a:pos x="11" y="114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63" name="Freeform 59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66" y="12"/>
                  </a:cxn>
                  <a:cxn ang="0">
                    <a:pos x="119" y="36"/>
                  </a:cxn>
                  <a:cxn ang="0">
                    <a:pos x="155" y="72"/>
                  </a:cxn>
                  <a:cxn ang="0">
                    <a:pos x="161" y="90"/>
                  </a:cxn>
                  <a:cxn ang="0">
                    <a:pos x="167" y="114"/>
                  </a:cxn>
                  <a:cxn ang="0">
                    <a:pos x="161" y="138"/>
                  </a:cxn>
                  <a:cxn ang="0">
                    <a:pos x="149" y="162"/>
                  </a:cxn>
                  <a:cxn ang="0">
                    <a:pos x="119" y="180"/>
                  </a:cxn>
                  <a:cxn ang="0">
                    <a:pos x="90" y="198"/>
                  </a:cxn>
                  <a:cxn ang="0">
                    <a:pos x="96" y="210"/>
                  </a:cxn>
                  <a:cxn ang="0">
                    <a:pos x="131" y="192"/>
                  </a:cxn>
                  <a:cxn ang="0">
                    <a:pos x="161" y="168"/>
                  </a:cxn>
                  <a:cxn ang="0">
                    <a:pos x="179" y="144"/>
                  </a:cxn>
                  <a:cxn ang="0">
                    <a:pos x="185" y="114"/>
                  </a:cxn>
                  <a:cxn ang="0">
                    <a:pos x="179" y="90"/>
                  </a:cxn>
                  <a:cxn ang="0">
                    <a:pos x="173" y="66"/>
                  </a:cxn>
                  <a:cxn ang="0">
                    <a:pos x="155" y="48"/>
                  </a:cxn>
                  <a:cxn ang="0">
                    <a:pos x="131" y="30"/>
                  </a:cxn>
                  <a:cxn ang="0">
                    <a:pos x="72" y="6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6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564" name="Freeform 60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/>
                <a:ahLst/>
                <a:cxnLst>
                  <a:cxn ang="0">
                    <a:pos x="150" y="0"/>
                  </a:cxn>
                  <a:cxn ang="0">
                    <a:pos x="90" y="6"/>
                  </a:cxn>
                  <a:cxn ang="0">
                    <a:pos x="42" y="30"/>
                  </a:cxn>
                  <a:cxn ang="0">
                    <a:pos x="12" y="54"/>
                  </a:cxn>
                  <a:cxn ang="0">
                    <a:pos x="6" y="72"/>
                  </a:cxn>
                  <a:cxn ang="0">
                    <a:pos x="0" y="90"/>
                  </a:cxn>
                  <a:cxn ang="0">
                    <a:pos x="6" y="108"/>
                  </a:cxn>
                  <a:cxn ang="0">
                    <a:pos x="12" y="126"/>
                  </a:cxn>
                  <a:cxn ang="0">
                    <a:pos x="42" y="156"/>
                  </a:cxn>
                  <a:cxn ang="0">
                    <a:pos x="90" y="180"/>
                  </a:cxn>
                  <a:cxn ang="0">
                    <a:pos x="150" y="186"/>
                  </a:cxn>
                  <a:cxn ang="0">
                    <a:pos x="209" y="180"/>
                  </a:cxn>
                  <a:cxn ang="0">
                    <a:pos x="257" y="156"/>
                  </a:cxn>
                  <a:cxn ang="0">
                    <a:pos x="287" y="126"/>
                  </a:cxn>
                  <a:cxn ang="0">
                    <a:pos x="299" y="108"/>
                  </a:cxn>
                  <a:cxn ang="0">
                    <a:pos x="299" y="90"/>
                  </a:cxn>
                  <a:cxn ang="0">
                    <a:pos x="299" y="72"/>
                  </a:cxn>
                  <a:cxn ang="0">
                    <a:pos x="287" y="54"/>
                  </a:cxn>
                  <a:cxn ang="0">
                    <a:pos x="257" y="30"/>
                  </a:cxn>
                  <a:cxn ang="0">
                    <a:pos x="209" y="6"/>
                  </a:cxn>
                  <a:cxn ang="0">
                    <a:pos x="150" y="0"/>
                  </a:cxn>
                  <a:cxn ang="0">
                    <a:pos x="150" y="0"/>
                  </a:cxn>
                  <a:cxn ang="0">
                    <a:pos x="150" y="180"/>
                  </a:cxn>
                  <a:cxn ang="0">
                    <a:pos x="96" y="174"/>
                  </a:cxn>
                  <a:cxn ang="0">
                    <a:pos x="48" y="156"/>
                  </a:cxn>
                  <a:cxn ang="0">
                    <a:pos x="18" y="126"/>
                  </a:cxn>
                  <a:cxn ang="0">
                    <a:pos x="12" y="108"/>
                  </a:cxn>
                  <a:cxn ang="0">
                    <a:pos x="6" y="90"/>
                  </a:cxn>
                  <a:cxn ang="0">
                    <a:pos x="12" y="72"/>
                  </a:cxn>
                  <a:cxn ang="0">
                    <a:pos x="18" y="54"/>
                  </a:cxn>
                  <a:cxn ang="0">
                    <a:pos x="48" y="30"/>
                  </a:cxn>
                  <a:cxn ang="0">
                    <a:pos x="96" y="12"/>
                  </a:cxn>
                  <a:cxn ang="0">
                    <a:pos x="150" y="6"/>
                  </a:cxn>
                  <a:cxn ang="0">
                    <a:pos x="203" y="12"/>
                  </a:cxn>
                  <a:cxn ang="0">
                    <a:pos x="251" y="30"/>
                  </a:cxn>
                  <a:cxn ang="0">
                    <a:pos x="281" y="54"/>
                  </a:cxn>
                  <a:cxn ang="0">
                    <a:pos x="293" y="72"/>
                  </a:cxn>
                  <a:cxn ang="0">
                    <a:pos x="293" y="90"/>
                  </a:cxn>
                  <a:cxn ang="0">
                    <a:pos x="293" y="108"/>
                  </a:cxn>
                  <a:cxn ang="0">
                    <a:pos x="281" y="126"/>
                  </a:cxn>
                  <a:cxn ang="0">
                    <a:pos x="251" y="156"/>
                  </a:cxn>
                  <a:cxn ang="0">
                    <a:pos x="203" y="174"/>
                  </a:cxn>
                  <a:cxn ang="0">
                    <a:pos x="150" y="180"/>
                  </a:cxn>
                  <a:cxn ang="0">
                    <a:pos x="150" y="180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grpSp>
            <p:nvGrpSpPr>
              <p:cNvPr id="21565" name="Group 61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21566" name="Oval 62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21567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21568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21569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cs-CZ"/>
                </a:p>
              </p:txBody>
            </p:sp>
          </p:grpSp>
        </p:grpSp>
      </p:grpSp>
      <p:sp>
        <p:nvSpPr>
          <p:cNvPr id="21570" name="Rectangle 66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21571" name="Rectangle 6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21572" name="Rectangle 68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21573" name="Rectangle 69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21574" name="Rectangle 70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247AAD1E-5743-4031-B9D9-50329B04041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CCEE4B-F608-4F22-ACBA-020A2FE5CBE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91ADE6-CF98-44CA-843D-AB1B2F778AD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CAB949-ABC9-4029-820C-F4AC68ED25DD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D5DA87-B59C-4CE1-9C77-239E2E135A4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57BE75-32AF-4F40-87B5-722A2D1606B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4B8899-A08C-4C5A-9597-A3EF5C4C843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6F7F62-4A8C-4EC1-9EE4-8EA746FDBF5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B19A6-AD96-43C2-A2CC-E71290DF98F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52C428-A73F-48B9-8FB8-A57C073F8C4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4835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4835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F08798-529C-445F-83CD-6074EF46444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072BBEE1-3ACE-4E30-98BA-6C425C57FB6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Freeform 2"/>
          <p:cNvSpPr>
            <a:spLocks/>
          </p:cNvSpPr>
          <p:nvPr/>
        </p:nvSpPr>
        <p:spPr bwMode="hidden">
          <a:xfrm>
            <a:off x="6627813" y="6429375"/>
            <a:ext cx="285750" cy="209550"/>
          </a:xfrm>
          <a:custGeom>
            <a:avLst/>
            <a:gdLst/>
            <a:ahLst/>
            <a:cxnLst>
              <a:cxn ang="0">
                <a:pos x="0" y="132"/>
              </a:cxn>
              <a:cxn ang="0">
                <a:pos x="29" y="132"/>
              </a:cxn>
              <a:cxn ang="0">
                <a:pos x="77" y="108"/>
              </a:cxn>
              <a:cxn ang="0">
                <a:pos x="119" y="78"/>
              </a:cxn>
              <a:cxn ang="0">
                <a:pos x="155" y="48"/>
              </a:cxn>
              <a:cxn ang="0">
                <a:pos x="179" y="12"/>
              </a:cxn>
              <a:cxn ang="0">
                <a:pos x="173" y="6"/>
              </a:cxn>
              <a:cxn ang="0">
                <a:pos x="167" y="0"/>
              </a:cxn>
              <a:cxn ang="0">
                <a:pos x="137" y="42"/>
              </a:cxn>
              <a:cxn ang="0">
                <a:pos x="101" y="78"/>
              </a:cxn>
              <a:cxn ang="0">
                <a:pos x="53" y="108"/>
              </a:cxn>
              <a:cxn ang="0">
                <a:pos x="0" y="132"/>
              </a:cxn>
              <a:cxn ang="0">
                <a:pos x="0" y="132"/>
              </a:cxn>
            </a:cxnLst>
            <a:rect l="0" t="0" r="r" b="b"/>
            <a:pathLst>
              <a:path w="179" h="132">
                <a:moveTo>
                  <a:pt x="0" y="132"/>
                </a:moveTo>
                <a:lnTo>
                  <a:pt x="29" y="132"/>
                </a:lnTo>
                <a:lnTo>
                  <a:pt x="77" y="108"/>
                </a:lnTo>
                <a:lnTo>
                  <a:pt x="119" y="78"/>
                </a:lnTo>
                <a:lnTo>
                  <a:pt x="155" y="48"/>
                </a:lnTo>
                <a:lnTo>
                  <a:pt x="179" y="12"/>
                </a:lnTo>
                <a:lnTo>
                  <a:pt x="173" y="6"/>
                </a:lnTo>
                <a:lnTo>
                  <a:pt x="167" y="0"/>
                </a:lnTo>
                <a:lnTo>
                  <a:pt x="137" y="42"/>
                </a:lnTo>
                <a:lnTo>
                  <a:pt x="101" y="78"/>
                </a:lnTo>
                <a:lnTo>
                  <a:pt x="53" y="108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accent2">
                  <a:gamma/>
                  <a:shade val="87843"/>
                  <a:invGamma/>
                </a:schemeClr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grpSp>
        <p:nvGrpSpPr>
          <p:cNvPr id="20483" name="Group 3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20484" name="Freeform 4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/>
              <a:ahLst/>
              <a:cxnLst>
                <a:cxn ang="0">
                  <a:pos x="5740" y="4316"/>
                </a:cxn>
                <a:cxn ang="0">
                  <a:pos x="0" y="4316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4316"/>
                </a:cxn>
                <a:cxn ang="0">
                  <a:pos x="5740" y="4316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grpSp>
          <p:nvGrpSpPr>
            <p:cNvPr id="20485" name="Group 5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20486" name="Oval 6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487" name="Oval 7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488" name="Oval 8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489" name="Oval 9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490" name="Oval 10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491" name="Freeform 11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492" name="Freeform 12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493" name="Freeform 13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494" name="Freeform 14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495" name="Freeform 15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496" name="Oval 16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20497" name="Group 17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20498" name="Oval 18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499" name="Oval 19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500" name="Oval 20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501" name="Oval 21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502" name="Oval 22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503" name="Oval 23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504" name="Oval 24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505" name="Oval 25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506" name="Freeform 26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507" name="Freeform 27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508" name="Freeform 28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509" name="Freeform 29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510" name="Freeform 30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/>
                <a:ahLst/>
                <a:cxnLst>
                  <a:cxn ang="0">
                    <a:pos x="518" y="18"/>
                  </a:cxn>
                  <a:cxn ang="0">
                    <a:pos x="597" y="24"/>
                  </a:cxn>
                  <a:cxn ang="0">
                    <a:pos x="682" y="30"/>
                  </a:cxn>
                  <a:cxn ang="0">
                    <a:pos x="755" y="42"/>
                  </a:cxn>
                  <a:cxn ang="0">
                    <a:pos x="828" y="60"/>
                  </a:cxn>
                  <a:cxn ang="0">
                    <a:pos x="835" y="42"/>
                  </a:cxn>
                  <a:cxn ang="0">
                    <a:pos x="761" y="24"/>
                  </a:cxn>
                  <a:cxn ang="0">
                    <a:pos x="688" y="12"/>
                  </a:cxn>
                  <a:cxn ang="0">
                    <a:pos x="603" y="6"/>
                  </a:cxn>
                  <a:cxn ang="0">
                    <a:pos x="518" y="0"/>
                  </a:cxn>
                  <a:cxn ang="0">
                    <a:pos x="372" y="12"/>
                  </a:cxn>
                  <a:cxn ang="0">
                    <a:pos x="232" y="36"/>
                  </a:cxn>
                  <a:cxn ang="0">
                    <a:pos x="110" y="78"/>
                  </a:cxn>
                  <a:cxn ang="0">
                    <a:pos x="0" y="132"/>
                  </a:cxn>
                  <a:cxn ang="0">
                    <a:pos x="19" y="150"/>
                  </a:cxn>
                  <a:cxn ang="0">
                    <a:pos x="122" y="96"/>
                  </a:cxn>
                  <a:cxn ang="0">
                    <a:pos x="244" y="54"/>
                  </a:cxn>
                  <a:cxn ang="0">
                    <a:pos x="378" y="30"/>
                  </a:cxn>
                  <a:cxn ang="0">
                    <a:pos x="518" y="18"/>
                  </a:cxn>
                  <a:cxn ang="0">
                    <a:pos x="518" y="18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511" name="Freeform 31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/>
                <a:ahLst/>
                <a:cxnLst>
                  <a:cxn ang="0">
                    <a:pos x="31" y="263"/>
                  </a:cxn>
                  <a:cxn ang="0">
                    <a:pos x="43" y="191"/>
                  </a:cxn>
                  <a:cxn ang="0">
                    <a:pos x="67" y="131"/>
                  </a:cxn>
                  <a:cxn ang="0">
                    <a:pos x="116" y="72"/>
                  </a:cxn>
                  <a:cxn ang="0">
                    <a:pos x="171" y="18"/>
                  </a:cxn>
                  <a:cxn ang="0">
                    <a:pos x="153" y="0"/>
                  </a:cxn>
                  <a:cxn ang="0">
                    <a:pos x="86" y="60"/>
                  </a:cxn>
                  <a:cxn ang="0">
                    <a:pos x="43" y="120"/>
                  </a:cxn>
                  <a:cxn ang="0">
                    <a:pos x="13" y="191"/>
                  </a:cxn>
                  <a:cxn ang="0">
                    <a:pos x="0" y="263"/>
                  </a:cxn>
                  <a:cxn ang="0">
                    <a:pos x="6" y="317"/>
                  </a:cxn>
                  <a:cxn ang="0">
                    <a:pos x="25" y="365"/>
                  </a:cxn>
                  <a:cxn ang="0">
                    <a:pos x="49" y="413"/>
                  </a:cxn>
                  <a:cxn ang="0">
                    <a:pos x="86" y="461"/>
                  </a:cxn>
                  <a:cxn ang="0">
                    <a:pos x="122" y="461"/>
                  </a:cxn>
                  <a:cxn ang="0">
                    <a:pos x="86" y="413"/>
                  </a:cxn>
                  <a:cxn ang="0">
                    <a:pos x="55" y="365"/>
                  </a:cxn>
                  <a:cxn ang="0">
                    <a:pos x="37" y="317"/>
                  </a:cxn>
                  <a:cxn ang="0">
                    <a:pos x="31" y="263"/>
                  </a:cxn>
                  <a:cxn ang="0">
                    <a:pos x="31" y="263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512" name="Freeform 32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513" name="Freeform 33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514" name="Freeform 34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515" name="Freeform 35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/>
                <a:ahLst/>
                <a:cxnLst>
                  <a:cxn ang="0">
                    <a:pos x="18" y="443"/>
                  </a:cxn>
                  <a:cxn ang="0">
                    <a:pos x="24" y="371"/>
                  </a:cxn>
                  <a:cxn ang="0">
                    <a:pos x="55" y="305"/>
                  </a:cxn>
                  <a:cxn ang="0">
                    <a:pos x="91" y="246"/>
                  </a:cxn>
                  <a:cxn ang="0">
                    <a:pos x="146" y="186"/>
                  </a:cxn>
                  <a:cxn ang="0">
                    <a:pos x="213" y="132"/>
                  </a:cxn>
                  <a:cxn ang="0">
                    <a:pos x="292" y="84"/>
                  </a:cxn>
                  <a:cxn ang="0">
                    <a:pos x="384" y="48"/>
                  </a:cxn>
                  <a:cxn ang="0">
                    <a:pos x="481" y="12"/>
                  </a:cxn>
                  <a:cxn ang="0">
                    <a:pos x="457" y="0"/>
                  </a:cxn>
                  <a:cxn ang="0">
                    <a:pos x="359" y="36"/>
                  </a:cxn>
                  <a:cxn ang="0">
                    <a:pos x="274" y="78"/>
                  </a:cxn>
                  <a:cxn ang="0">
                    <a:pos x="195" y="126"/>
                  </a:cxn>
                  <a:cxn ang="0">
                    <a:pos x="128" y="180"/>
                  </a:cxn>
                  <a:cxn ang="0">
                    <a:pos x="73" y="240"/>
                  </a:cxn>
                  <a:cxn ang="0">
                    <a:pos x="37" y="305"/>
                  </a:cxn>
                  <a:cxn ang="0">
                    <a:pos x="6" y="371"/>
                  </a:cxn>
                  <a:cxn ang="0">
                    <a:pos x="0" y="443"/>
                  </a:cxn>
                  <a:cxn ang="0">
                    <a:pos x="6" y="497"/>
                  </a:cxn>
                  <a:cxn ang="0">
                    <a:pos x="18" y="545"/>
                  </a:cxn>
                  <a:cxn ang="0">
                    <a:pos x="43" y="593"/>
                  </a:cxn>
                  <a:cxn ang="0">
                    <a:pos x="73" y="641"/>
                  </a:cxn>
                  <a:cxn ang="0">
                    <a:pos x="97" y="641"/>
                  </a:cxn>
                  <a:cxn ang="0">
                    <a:pos x="67" y="593"/>
                  </a:cxn>
                  <a:cxn ang="0">
                    <a:pos x="43" y="545"/>
                  </a:cxn>
                  <a:cxn ang="0">
                    <a:pos x="24" y="497"/>
                  </a:cxn>
                  <a:cxn ang="0">
                    <a:pos x="18" y="443"/>
                  </a:cxn>
                  <a:cxn ang="0">
                    <a:pos x="18" y="443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20516" name="Group 36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20517" name="Freeform 37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518" name="Freeform 38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519" name="Freeform 39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520" name="Freeform 40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521" name="Freeform 41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522" name="Freeform 42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523" name="Freeform 43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524" name="Freeform 44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/>
                <a:ahLst/>
                <a:cxnLst>
                  <a:cxn ang="0">
                    <a:pos x="693" y="216"/>
                  </a:cxn>
                  <a:cxn ang="0">
                    <a:pos x="687" y="257"/>
                  </a:cxn>
                  <a:cxn ang="0">
                    <a:pos x="669" y="293"/>
                  </a:cxn>
                  <a:cxn ang="0">
                    <a:pos x="633" y="329"/>
                  </a:cxn>
                  <a:cxn ang="0">
                    <a:pos x="598" y="359"/>
                  </a:cxn>
                  <a:cxn ang="0">
                    <a:pos x="544" y="383"/>
                  </a:cxn>
                  <a:cxn ang="0">
                    <a:pos x="490" y="401"/>
                  </a:cxn>
                  <a:cxn ang="0">
                    <a:pos x="424" y="413"/>
                  </a:cxn>
                  <a:cxn ang="0">
                    <a:pos x="359" y="419"/>
                  </a:cxn>
                  <a:cxn ang="0">
                    <a:pos x="293" y="413"/>
                  </a:cxn>
                  <a:cxn ang="0">
                    <a:pos x="227" y="401"/>
                  </a:cxn>
                  <a:cxn ang="0">
                    <a:pos x="173" y="383"/>
                  </a:cxn>
                  <a:cxn ang="0">
                    <a:pos x="119" y="359"/>
                  </a:cxn>
                  <a:cxn ang="0">
                    <a:pos x="84" y="329"/>
                  </a:cxn>
                  <a:cxn ang="0">
                    <a:pos x="48" y="293"/>
                  </a:cxn>
                  <a:cxn ang="0">
                    <a:pos x="30" y="257"/>
                  </a:cxn>
                  <a:cxn ang="0">
                    <a:pos x="24" y="216"/>
                  </a:cxn>
                  <a:cxn ang="0">
                    <a:pos x="30" y="174"/>
                  </a:cxn>
                  <a:cxn ang="0">
                    <a:pos x="48" y="138"/>
                  </a:cxn>
                  <a:cxn ang="0">
                    <a:pos x="84" y="102"/>
                  </a:cxn>
                  <a:cxn ang="0">
                    <a:pos x="119" y="72"/>
                  </a:cxn>
                  <a:cxn ang="0">
                    <a:pos x="173" y="48"/>
                  </a:cxn>
                  <a:cxn ang="0">
                    <a:pos x="227" y="30"/>
                  </a:cxn>
                  <a:cxn ang="0">
                    <a:pos x="293" y="18"/>
                  </a:cxn>
                  <a:cxn ang="0">
                    <a:pos x="359" y="12"/>
                  </a:cxn>
                  <a:cxn ang="0">
                    <a:pos x="418" y="18"/>
                  </a:cxn>
                  <a:cxn ang="0">
                    <a:pos x="478" y="30"/>
                  </a:cxn>
                  <a:cxn ang="0">
                    <a:pos x="532" y="48"/>
                  </a:cxn>
                  <a:cxn ang="0">
                    <a:pos x="580" y="66"/>
                  </a:cxn>
                  <a:cxn ang="0">
                    <a:pos x="586" y="48"/>
                  </a:cxn>
                  <a:cxn ang="0">
                    <a:pos x="478" y="12"/>
                  </a:cxn>
                  <a:cxn ang="0">
                    <a:pos x="418" y="6"/>
                  </a:cxn>
                  <a:cxn ang="0">
                    <a:pos x="359" y="0"/>
                  </a:cxn>
                  <a:cxn ang="0">
                    <a:pos x="287" y="6"/>
                  </a:cxn>
                  <a:cxn ang="0">
                    <a:pos x="221" y="18"/>
                  </a:cxn>
                  <a:cxn ang="0">
                    <a:pos x="161" y="36"/>
                  </a:cxn>
                  <a:cxn ang="0">
                    <a:pos x="107" y="66"/>
                  </a:cxn>
                  <a:cxn ang="0">
                    <a:pos x="60" y="96"/>
                  </a:cxn>
                  <a:cxn ang="0">
                    <a:pos x="30" y="132"/>
                  </a:cxn>
                  <a:cxn ang="0">
                    <a:pos x="6" y="174"/>
                  </a:cxn>
                  <a:cxn ang="0">
                    <a:pos x="0" y="216"/>
                  </a:cxn>
                  <a:cxn ang="0">
                    <a:pos x="6" y="257"/>
                  </a:cxn>
                  <a:cxn ang="0">
                    <a:pos x="30" y="299"/>
                  </a:cxn>
                  <a:cxn ang="0">
                    <a:pos x="60" y="335"/>
                  </a:cxn>
                  <a:cxn ang="0">
                    <a:pos x="107" y="371"/>
                  </a:cxn>
                  <a:cxn ang="0">
                    <a:pos x="161" y="395"/>
                  </a:cxn>
                  <a:cxn ang="0">
                    <a:pos x="221" y="413"/>
                  </a:cxn>
                  <a:cxn ang="0">
                    <a:pos x="287" y="425"/>
                  </a:cxn>
                  <a:cxn ang="0">
                    <a:pos x="359" y="431"/>
                  </a:cxn>
                  <a:cxn ang="0">
                    <a:pos x="430" y="425"/>
                  </a:cxn>
                  <a:cxn ang="0">
                    <a:pos x="496" y="413"/>
                  </a:cxn>
                  <a:cxn ang="0">
                    <a:pos x="562" y="395"/>
                  </a:cxn>
                  <a:cxn ang="0">
                    <a:pos x="610" y="371"/>
                  </a:cxn>
                  <a:cxn ang="0">
                    <a:pos x="657" y="335"/>
                  </a:cxn>
                  <a:cxn ang="0">
                    <a:pos x="687" y="299"/>
                  </a:cxn>
                  <a:cxn ang="0">
                    <a:pos x="711" y="257"/>
                  </a:cxn>
                  <a:cxn ang="0">
                    <a:pos x="717" y="216"/>
                  </a:cxn>
                  <a:cxn ang="0">
                    <a:pos x="717" y="204"/>
                  </a:cxn>
                  <a:cxn ang="0">
                    <a:pos x="711" y="192"/>
                  </a:cxn>
                  <a:cxn ang="0">
                    <a:pos x="687" y="198"/>
                  </a:cxn>
                  <a:cxn ang="0">
                    <a:pos x="693" y="210"/>
                  </a:cxn>
                  <a:cxn ang="0">
                    <a:pos x="693" y="216"/>
                  </a:cxn>
                  <a:cxn ang="0">
                    <a:pos x="693" y="216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525" name="Freeform 45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526" name="Freeform 46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527" name="Freeform 47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528" name="Oval 48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529" name="Oval 49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530" name="Oval 50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531" name="Oval 51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532" name="Oval 52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533" name="Oval 53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20534" name="Group 54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20535" name="Freeform 55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/>
                <a:ahLst/>
                <a:cxnLst>
                  <a:cxn ang="0">
                    <a:pos x="209" y="96"/>
                  </a:cxn>
                  <a:cxn ang="0">
                    <a:pos x="143" y="90"/>
                  </a:cxn>
                  <a:cxn ang="0">
                    <a:pos x="83" y="66"/>
                  </a:cxn>
                  <a:cxn ang="0">
                    <a:pos x="35" y="36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9" y="42"/>
                  </a:cxn>
                  <a:cxn ang="0">
                    <a:pos x="77" y="72"/>
                  </a:cxn>
                  <a:cxn ang="0">
                    <a:pos x="137" y="90"/>
                  </a:cxn>
                  <a:cxn ang="0">
                    <a:pos x="209" y="96"/>
                  </a:cxn>
                  <a:cxn ang="0">
                    <a:pos x="263" y="90"/>
                  </a:cxn>
                  <a:cxn ang="0">
                    <a:pos x="311" y="84"/>
                  </a:cxn>
                  <a:cxn ang="0">
                    <a:pos x="352" y="66"/>
                  </a:cxn>
                  <a:cxn ang="0">
                    <a:pos x="382" y="42"/>
                  </a:cxn>
                  <a:cxn ang="0">
                    <a:pos x="376" y="42"/>
                  </a:cxn>
                  <a:cxn ang="0">
                    <a:pos x="346" y="66"/>
                  </a:cxn>
                  <a:cxn ang="0">
                    <a:pos x="305" y="78"/>
                  </a:cxn>
                  <a:cxn ang="0">
                    <a:pos x="263" y="90"/>
                  </a:cxn>
                  <a:cxn ang="0">
                    <a:pos x="209" y="96"/>
                  </a:cxn>
                  <a:cxn ang="0">
                    <a:pos x="209" y="96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536" name="Freeform 56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/>
                <a:ahLst/>
                <a:cxnLst>
                  <a:cxn ang="0">
                    <a:pos x="174" y="0"/>
                  </a:cxn>
                  <a:cxn ang="0">
                    <a:pos x="216" y="6"/>
                  </a:cxn>
                  <a:cxn ang="0">
                    <a:pos x="258" y="12"/>
                  </a:cxn>
                  <a:cxn ang="0">
                    <a:pos x="252" y="6"/>
                  </a:cxn>
                  <a:cxn ang="0">
                    <a:pos x="216" y="0"/>
                  </a:cxn>
                  <a:cxn ang="0">
                    <a:pos x="174" y="0"/>
                  </a:cxn>
                  <a:cxn ang="0">
                    <a:pos x="120" y="6"/>
                  </a:cxn>
                  <a:cxn ang="0">
                    <a:pos x="78" y="12"/>
                  </a:cxn>
                  <a:cxn ang="0">
                    <a:pos x="36" y="30"/>
                  </a:cxn>
                  <a:cxn ang="0">
                    <a:pos x="0" y="48"/>
                  </a:cxn>
                  <a:cxn ang="0">
                    <a:pos x="6" y="54"/>
                  </a:cxn>
                  <a:cxn ang="0">
                    <a:pos x="36" y="36"/>
                  </a:cxn>
                  <a:cxn ang="0">
                    <a:pos x="78" y="18"/>
                  </a:cxn>
                  <a:cxn ang="0">
                    <a:pos x="120" y="6"/>
                  </a:cxn>
                  <a:cxn ang="0">
                    <a:pos x="174" y="0"/>
                  </a:cxn>
                  <a:cxn ang="0">
                    <a:pos x="174" y="0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537" name="Freeform 57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/>
                <a:ahLst/>
                <a:cxnLst>
                  <a:cxn ang="0">
                    <a:pos x="54" y="90"/>
                  </a:cxn>
                  <a:cxn ang="0">
                    <a:pos x="48" y="126"/>
                  </a:cxn>
                  <a:cxn ang="0">
                    <a:pos x="24" y="156"/>
                  </a:cxn>
                  <a:cxn ang="0">
                    <a:pos x="30" y="156"/>
                  </a:cxn>
                  <a:cxn ang="0">
                    <a:pos x="54" y="126"/>
                  </a:cxn>
                  <a:cxn ang="0">
                    <a:pos x="60" y="90"/>
                  </a:cxn>
                  <a:cxn ang="0">
                    <a:pos x="54" y="66"/>
                  </a:cxn>
                  <a:cxn ang="0">
                    <a:pos x="48" y="42"/>
                  </a:cxn>
                  <a:cxn ang="0">
                    <a:pos x="30" y="18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4" y="24"/>
                  </a:cxn>
                  <a:cxn ang="0">
                    <a:pos x="42" y="42"/>
                  </a:cxn>
                  <a:cxn ang="0">
                    <a:pos x="48" y="66"/>
                  </a:cxn>
                  <a:cxn ang="0">
                    <a:pos x="54" y="90"/>
                  </a:cxn>
                  <a:cxn ang="0">
                    <a:pos x="54" y="90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538" name="Freeform 58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/>
                <a:ahLst/>
                <a:cxnLst>
                  <a:cxn ang="0">
                    <a:pos x="114" y="12"/>
                  </a:cxn>
                  <a:cxn ang="0">
                    <a:pos x="72" y="6"/>
                  </a:cxn>
                  <a:cxn ang="0">
                    <a:pos x="30" y="0"/>
                  </a:cxn>
                  <a:cxn ang="0">
                    <a:pos x="0" y="0"/>
                  </a:cxn>
                  <a:cxn ang="0">
                    <a:pos x="54" y="12"/>
                  </a:cxn>
                  <a:cxn ang="0">
                    <a:pos x="114" y="18"/>
                  </a:cxn>
                  <a:cxn ang="0">
                    <a:pos x="156" y="18"/>
                  </a:cxn>
                  <a:cxn ang="0">
                    <a:pos x="192" y="12"/>
                  </a:cxn>
                  <a:cxn ang="0">
                    <a:pos x="186" y="0"/>
                  </a:cxn>
                  <a:cxn ang="0">
                    <a:pos x="150" y="6"/>
                  </a:cxn>
                  <a:cxn ang="0">
                    <a:pos x="114" y="12"/>
                  </a:cxn>
                  <a:cxn ang="0">
                    <a:pos x="114" y="12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539" name="Freeform 59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/>
                <a:ahLst/>
                <a:cxnLst>
                  <a:cxn ang="0">
                    <a:pos x="11" y="114"/>
                  </a:cxn>
                  <a:cxn ang="0">
                    <a:pos x="17" y="96"/>
                  </a:cxn>
                  <a:cxn ang="0">
                    <a:pos x="23" y="78"/>
                  </a:cxn>
                  <a:cxn ang="0">
                    <a:pos x="53" y="42"/>
                  </a:cxn>
                  <a:cxn ang="0">
                    <a:pos x="101" y="18"/>
                  </a:cxn>
                  <a:cxn ang="0">
                    <a:pos x="155" y="6"/>
                  </a:cxn>
                  <a:cxn ang="0">
                    <a:pos x="161" y="0"/>
                  </a:cxn>
                  <a:cxn ang="0">
                    <a:pos x="95" y="12"/>
                  </a:cxn>
                  <a:cxn ang="0">
                    <a:pos x="47" y="36"/>
                  </a:cxn>
                  <a:cxn ang="0">
                    <a:pos x="11" y="72"/>
                  </a:cxn>
                  <a:cxn ang="0">
                    <a:pos x="5" y="90"/>
                  </a:cxn>
                  <a:cxn ang="0">
                    <a:pos x="0" y="114"/>
                  </a:cxn>
                  <a:cxn ang="0">
                    <a:pos x="11" y="150"/>
                  </a:cxn>
                  <a:cxn ang="0">
                    <a:pos x="23" y="168"/>
                  </a:cxn>
                  <a:cxn ang="0">
                    <a:pos x="41" y="186"/>
                  </a:cxn>
                  <a:cxn ang="0">
                    <a:pos x="65" y="186"/>
                  </a:cxn>
                  <a:cxn ang="0">
                    <a:pos x="41" y="168"/>
                  </a:cxn>
                  <a:cxn ang="0">
                    <a:pos x="23" y="150"/>
                  </a:cxn>
                  <a:cxn ang="0">
                    <a:pos x="17" y="132"/>
                  </a:cxn>
                  <a:cxn ang="0">
                    <a:pos x="11" y="114"/>
                  </a:cxn>
                  <a:cxn ang="0">
                    <a:pos x="11" y="114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540" name="Freeform 60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66" y="12"/>
                  </a:cxn>
                  <a:cxn ang="0">
                    <a:pos x="119" y="36"/>
                  </a:cxn>
                  <a:cxn ang="0">
                    <a:pos x="155" y="72"/>
                  </a:cxn>
                  <a:cxn ang="0">
                    <a:pos x="161" y="90"/>
                  </a:cxn>
                  <a:cxn ang="0">
                    <a:pos x="167" y="114"/>
                  </a:cxn>
                  <a:cxn ang="0">
                    <a:pos x="161" y="138"/>
                  </a:cxn>
                  <a:cxn ang="0">
                    <a:pos x="149" y="162"/>
                  </a:cxn>
                  <a:cxn ang="0">
                    <a:pos x="119" y="180"/>
                  </a:cxn>
                  <a:cxn ang="0">
                    <a:pos x="90" y="198"/>
                  </a:cxn>
                  <a:cxn ang="0">
                    <a:pos x="96" y="210"/>
                  </a:cxn>
                  <a:cxn ang="0">
                    <a:pos x="131" y="192"/>
                  </a:cxn>
                  <a:cxn ang="0">
                    <a:pos x="161" y="168"/>
                  </a:cxn>
                  <a:cxn ang="0">
                    <a:pos x="179" y="144"/>
                  </a:cxn>
                  <a:cxn ang="0">
                    <a:pos x="185" y="114"/>
                  </a:cxn>
                  <a:cxn ang="0">
                    <a:pos x="179" y="90"/>
                  </a:cxn>
                  <a:cxn ang="0">
                    <a:pos x="173" y="66"/>
                  </a:cxn>
                  <a:cxn ang="0">
                    <a:pos x="155" y="48"/>
                  </a:cxn>
                  <a:cxn ang="0">
                    <a:pos x="131" y="30"/>
                  </a:cxn>
                  <a:cxn ang="0">
                    <a:pos x="72" y="6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6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541" name="Freeform 61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/>
                <a:ahLst/>
                <a:cxnLst>
                  <a:cxn ang="0">
                    <a:pos x="150" y="0"/>
                  </a:cxn>
                  <a:cxn ang="0">
                    <a:pos x="90" y="6"/>
                  </a:cxn>
                  <a:cxn ang="0">
                    <a:pos x="42" y="30"/>
                  </a:cxn>
                  <a:cxn ang="0">
                    <a:pos x="12" y="54"/>
                  </a:cxn>
                  <a:cxn ang="0">
                    <a:pos x="6" y="72"/>
                  </a:cxn>
                  <a:cxn ang="0">
                    <a:pos x="0" y="90"/>
                  </a:cxn>
                  <a:cxn ang="0">
                    <a:pos x="6" y="108"/>
                  </a:cxn>
                  <a:cxn ang="0">
                    <a:pos x="12" y="126"/>
                  </a:cxn>
                  <a:cxn ang="0">
                    <a:pos x="42" y="156"/>
                  </a:cxn>
                  <a:cxn ang="0">
                    <a:pos x="90" y="180"/>
                  </a:cxn>
                  <a:cxn ang="0">
                    <a:pos x="150" y="186"/>
                  </a:cxn>
                  <a:cxn ang="0">
                    <a:pos x="209" y="180"/>
                  </a:cxn>
                  <a:cxn ang="0">
                    <a:pos x="257" y="156"/>
                  </a:cxn>
                  <a:cxn ang="0">
                    <a:pos x="287" y="126"/>
                  </a:cxn>
                  <a:cxn ang="0">
                    <a:pos x="299" y="108"/>
                  </a:cxn>
                  <a:cxn ang="0">
                    <a:pos x="299" y="90"/>
                  </a:cxn>
                  <a:cxn ang="0">
                    <a:pos x="299" y="72"/>
                  </a:cxn>
                  <a:cxn ang="0">
                    <a:pos x="287" y="54"/>
                  </a:cxn>
                  <a:cxn ang="0">
                    <a:pos x="257" y="30"/>
                  </a:cxn>
                  <a:cxn ang="0">
                    <a:pos x="209" y="6"/>
                  </a:cxn>
                  <a:cxn ang="0">
                    <a:pos x="150" y="0"/>
                  </a:cxn>
                  <a:cxn ang="0">
                    <a:pos x="150" y="0"/>
                  </a:cxn>
                  <a:cxn ang="0">
                    <a:pos x="150" y="180"/>
                  </a:cxn>
                  <a:cxn ang="0">
                    <a:pos x="96" y="174"/>
                  </a:cxn>
                  <a:cxn ang="0">
                    <a:pos x="48" y="156"/>
                  </a:cxn>
                  <a:cxn ang="0">
                    <a:pos x="18" y="126"/>
                  </a:cxn>
                  <a:cxn ang="0">
                    <a:pos x="12" y="108"/>
                  </a:cxn>
                  <a:cxn ang="0">
                    <a:pos x="6" y="90"/>
                  </a:cxn>
                  <a:cxn ang="0">
                    <a:pos x="12" y="72"/>
                  </a:cxn>
                  <a:cxn ang="0">
                    <a:pos x="18" y="54"/>
                  </a:cxn>
                  <a:cxn ang="0">
                    <a:pos x="48" y="30"/>
                  </a:cxn>
                  <a:cxn ang="0">
                    <a:pos x="96" y="12"/>
                  </a:cxn>
                  <a:cxn ang="0">
                    <a:pos x="150" y="6"/>
                  </a:cxn>
                  <a:cxn ang="0">
                    <a:pos x="203" y="12"/>
                  </a:cxn>
                  <a:cxn ang="0">
                    <a:pos x="251" y="30"/>
                  </a:cxn>
                  <a:cxn ang="0">
                    <a:pos x="281" y="54"/>
                  </a:cxn>
                  <a:cxn ang="0">
                    <a:pos x="293" y="72"/>
                  </a:cxn>
                  <a:cxn ang="0">
                    <a:pos x="293" y="90"/>
                  </a:cxn>
                  <a:cxn ang="0">
                    <a:pos x="293" y="108"/>
                  </a:cxn>
                  <a:cxn ang="0">
                    <a:pos x="281" y="126"/>
                  </a:cxn>
                  <a:cxn ang="0">
                    <a:pos x="251" y="156"/>
                  </a:cxn>
                  <a:cxn ang="0">
                    <a:pos x="203" y="174"/>
                  </a:cxn>
                  <a:cxn ang="0">
                    <a:pos x="150" y="180"/>
                  </a:cxn>
                  <a:cxn ang="0">
                    <a:pos x="150" y="180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grpSp>
            <p:nvGrpSpPr>
              <p:cNvPr id="20542" name="Group 62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20543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20544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20545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20546" name="Oval 66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cs-CZ"/>
                </a:p>
              </p:txBody>
            </p:sp>
          </p:grpSp>
        </p:grpSp>
      </p:grpSp>
      <p:sp>
        <p:nvSpPr>
          <p:cNvPr id="20547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0548" name="Rectangle 6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20549" name="Rectangle 6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cs-CZ"/>
          </a:p>
        </p:txBody>
      </p:sp>
      <p:sp>
        <p:nvSpPr>
          <p:cNvPr id="20550" name="Rectangle 7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cs-CZ"/>
          </a:p>
        </p:txBody>
      </p:sp>
      <p:sp>
        <p:nvSpPr>
          <p:cNvPr id="20551" name="Rectangle 7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323B1FD1-3BB5-4D9D-843C-A6F9DBBC4BFF}" type="slidenum">
              <a:rPr lang="cs-CZ"/>
              <a:pPr/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Ø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jpeg"/><Relationship Id="rId5" Type="http://schemas.openxmlformats.org/officeDocument/2006/relationships/image" Target="../media/image5.wmf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7" Type="http://schemas.openxmlformats.org/officeDocument/2006/relationships/image" Target="../media/image12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7" Type="http://schemas.openxmlformats.org/officeDocument/2006/relationships/image" Target="../media/image12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4yougratis.cz/bylinky/prehled_bylinek/prvosenka_jarni.ht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1600" b="1">
                <a:latin typeface="Verdana" pitchFamily="34" charset="0"/>
              </a:rPr>
              <a:t>Název školy:  </a:t>
            </a:r>
            <a:r>
              <a:rPr lang="cs-CZ" sz="1600">
                <a:latin typeface="Verdana" pitchFamily="34" charset="0"/>
              </a:rPr>
              <a:t>Základní škola a Mateřská škola Kladno, Norská 2633</a:t>
            </a:r>
            <a:br>
              <a:rPr lang="cs-CZ" sz="1600">
                <a:latin typeface="Verdana" pitchFamily="34" charset="0"/>
              </a:rPr>
            </a:br>
            <a:endParaRPr lang="cs-CZ" sz="1600">
              <a:latin typeface="Verdana" pitchFamily="34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1600" b="1">
                <a:latin typeface="Verdana" pitchFamily="34" charset="0"/>
              </a:rPr>
              <a:t>Autor: </a:t>
            </a:r>
            <a:r>
              <a:rPr lang="cs-CZ" sz="1600" b="1">
                <a:solidFill>
                  <a:srgbClr val="FFFF00"/>
                </a:solidFill>
                <a:latin typeface="Verdana" pitchFamily="34" charset="0"/>
              </a:rPr>
              <a:t>Mgr. Kateřina Stehlíková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cs-CZ" sz="1600" b="1">
              <a:solidFill>
                <a:schemeClr val="hlink"/>
              </a:solidFill>
              <a:latin typeface="Verdana" pitchFamily="34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1600" b="1">
                <a:latin typeface="Verdana" pitchFamily="34" charset="0"/>
              </a:rPr>
              <a:t>Název materiálu:  </a:t>
            </a:r>
            <a:r>
              <a:rPr lang="cs-CZ" sz="1600">
                <a:solidFill>
                  <a:srgbClr val="00CC00"/>
                </a:solidFill>
                <a:latin typeface="Verdana" pitchFamily="34" charset="0"/>
              </a:rPr>
              <a:t>VY_12_INOVACE_CJS.2.Ste.44_Jaro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cs-CZ" sz="1600">
              <a:solidFill>
                <a:srgbClr val="FFFF00"/>
              </a:solidFill>
              <a:latin typeface="Verdana" pitchFamily="34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1600" b="1">
                <a:latin typeface="Verdana" pitchFamily="34" charset="0"/>
              </a:rPr>
              <a:t>Datum:  </a:t>
            </a:r>
            <a:r>
              <a:rPr lang="cs-CZ" sz="1600">
                <a:latin typeface="Verdana" pitchFamily="34" charset="0"/>
              </a:rPr>
              <a:t>15.3.2014</a:t>
            </a:r>
            <a:endParaRPr lang="cs-CZ" sz="1600">
              <a:effectLst/>
              <a:latin typeface="Verdana" pitchFamily="34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cs-CZ" sz="1600">
              <a:effectLst/>
              <a:latin typeface="Verdana" pitchFamily="34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1600" b="1">
                <a:latin typeface="Verdana" pitchFamily="34" charset="0"/>
              </a:rPr>
              <a:t>Ročník: </a:t>
            </a:r>
            <a:r>
              <a:rPr lang="cs-CZ" sz="1600">
                <a:solidFill>
                  <a:srgbClr val="FFFF00"/>
                </a:solidFill>
                <a:latin typeface="Verdana" pitchFamily="34" charset="0"/>
              </a:rPr>
              <a:t>druhý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cs-CZ" sz="1600">
              <a:solidFill>
                <a:srgbClr val="FFFF00"/>
              </a:solidFill>
              <a:latin typeface="Verdana" pitchFamily="34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1600" b="1">
                <a:latin typeface="Verdana" pitchFamily="34" charset="0"/>
              </a:rPr>
              <a:t>Vzdělávací oblast: </a:t>
            </a:r>
            <a:r>
              <a:rPr lang="cs-CZ" sz="1600">
                <a:effectLst/>
                <a:latin typeface="Verdana" pitchFamily="34" charset="0"/>
              </a:rPr>
              <a:t>Člověk a jeho svět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1600" b="1">
                <a:latin typeface="Verdana" pitchFamily="34" charset="0"/>
              </a:rPr>
              <a:t>Vzdělávací obor: </a:t>
            </a:r>
            <a:r>
              <a:rPr lang="cs-CZ" sz="1600">
                <a:latin typeface="Verdana" pitchFamily="34" charset="0"/>
              </a:rPr>
              <a:t>Člověk a jeho svět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1600" b="1">
                <a:latin typeface="Verdana" pitchFamily="34" charset="0"/>
              </a:rPr>
              <a:t>Název: </a:t>
            </a:r>
            <a:r>
              <a:rPr lang="cs-CZ" sz="1600" b="1">
                <a:solidFill>
                  <a:srgbClr val="FF0066"/>
                </a:solidFill>
                <a:latin typeface="Verdana" pitchFamily="34" charset="0"/>
              </a:rPr>
              <a:t>Jaro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cs-CZ" sz="1600" b="1">
              <a:solidFill>
                <a:srgbClr val="FF0066"/>
              </a:solidFill>
              <a:latin typeface="Verdana" pitchFamily="34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1600" b="1">
                <a:latin typeface="Verdana" pitchFamily="34" charset="0"/>
              </a:rPr>
              <a:t>Číslo operačního programu: </a:t>
            </a:r>
            <a:r>
              <a:rPr lang="cs-CZ" sz="1600">
                <a:latin typeface="Verdana" pitchFamily="34" charset="0"/>
              </a:rPr>
              <a:t>CZ.1.07/1.4.00/21.3489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1600" b="1">
                <a:latin typeface="Verdana" pitchFamily="34" charset="0"/>
              </a:rPr>
              <a:t>Název projektu: </a:t>
            </a:r>
            <a:r>
              <a:rPr lang="cs-CZ" sz="1600">
                <a:latin typeface="Verdana" pitchFamily="34" charset="0"/>
              </a:rPr>
              <a:t>UČÍME SE S RADOSTÍ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1600" b="1">
                <a:latin typeface="Verdana" pitchFamily="34" charset="0"/>
              </a:rPr>
              <a:t>Anotace: </a:t>
            </a:r>
            <a:r>
              <a:rPr lang="cs-CZ" sz="1600" b="1">
                <a:solidFill>
                  <a:srgbClr val="FFFF00"/>
                </a:solidFill>
                <a:latin typeface="Verdana" pitchFamily="34" charset="0"/>
              </a:rPr>
              <a:t>Výukový materiál na téma jaro. Žáci si kromě názvů samců,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1600" b="1">
                <a:solidFill>
                  <a:srgbClr val="FFFF00"/>
                </a:solidFill>
                <a:latin typeface="Verdana" pitchFamily="34" charset="0"/>
              </a:rPr>
              <a:t>samic a mláďat osvěží také názvy jarních květin.</a:t>
            </a:r>
            <a:endParaRPr lang="cs-CZ" sz="1600">
              <a:solidFill>
                <a:srgbClr val="FFFF00"/>
              </a:solidFill>
              <a:latin typeface="Verdana" pitchFamily="34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359025" y="368300"/>
            <a:ext cx="4522788" cy="982663"/>
          </a:xfrm>
          <a:solidFill>
            <a:srgbClr val="FFFFFF"/>
          </a:solidFill>
          <a:ln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788988"/>
          </a:xfrm>
        </p:spPr>
        <p:txBody>
          <a:bodyPr/>
          <a:lstStyle/>
          <a:p>
            <a:r>
              <a:rPr lang="cs-CZ" b="1">
                <a:solidFill>
                  <a:srgbClr val="00CC00"/>
                </a:solidFill>
              </a:rPr>
              <a:t>Jaro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143000"/>
            <a:ext cx="4038600" cy="53340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cs-CZ" sz="2400"/>
              <a:t>začíná </a:t>
            </a:r>
            <a:r>
              <a:rPr lang="cs-CZ" sz="2400">
                <a:solidFill>
                  <a:srgbClr val="FFFF00"/>
                </a:solidFill>
              </a:rPr>
              <a:t>21. března</a:t>
            </a:r>
            <a:r>
              <a:rPr lang="cs-CZ" sz="2400"/>
              <a:t> = je to den jarní rovnodennosti = den je stejně dlouhý jako noc</a:t>
            </a:r>
          </a:p>
          <a:p>
            <a:pPr>
              <a:lnSpc>
                <a:spcPct val="80000"/>
              </a:lnSpc>
            </a:pPr>
            <a:r>
              <a:rPr lang="cs-CZ" sz="2400"/>
              <a:t>dny se budou nadále prodlužovat a noci zkracovat</a:t>
            </a:r>
          </a:p>
          <a:p>
            <a:pPr>
              <a:lnSpc>
                <a:spcPct val="80000"/>
              </a:lnSpc>
            </a:pPr>
            <a:r>
              <a:rPr lang="cs-CZ" sz="2400"/>
              <a:t>rostliny a živočichové se probouzejí ze zimního spánku, rostou, sílí a množí se</a:t>
            </a:r>
          </a:p>
          <a:p>
            <a:pPr>
              <a:lnSpc>
                <a:spcPct val="80000"/>
              </a:lnSpc>
            </a:pPr>
            <a:r>
              <a:rPr lang="cs-CZ" sz="2400"/>
              <a:t>teplota vzduchu roste, (sníh a led taje)</a:t>
            </a:r>
          </a:p>
          <a:p>
            <a:pPr>
              <a:lnSpc>
                <a:spcPct val="80000"/>
              </a:lnSpc>
            </a:pPr>
            <a:r>
              <a:rPr lang="cs-CZ" sz="2400"/>
              <a:t>voda stéká z kopců do potůčků a dále do řek, koryta jsou plná</a:t>
            </a:r>
          </a:p>
        </p:txBody>
      </p:sp>
      <p:sp>
        <p:nvSpPr>
          <p:cNvPr id="22532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endParaRPr lang="cs-CZ" sz="2400"/>
          </a:p>
        </p:txBody>
      </p:sp>
      <p:pic>
        <p:nvPicPr>
          <p:cNvPr id="22534" name="Picture 6" descr="MP900433776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29400" y="4724400"/>
            <a:ext cx="2209800" cy="1473200"/>
          </a:xfrm>
          <a:prstGeom prst="rect">
            <a:avLst/>
          </a:prstGeom>
          <a:noFill/>
        </p:spPr>
      </p:pic>
      <p:pic>
        <p:nvPicPr>
          <p:cNvPr id="22537" name="Picture 9" descr="MP900431832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5800" y="2057400"/>
            <a:ext cx="1447800" cy="1447800"/>
          </a:xfrm>
          <a:prstGeom prst="rect">
            <a:avLst/>
          </a:prstGeom>
          <a:noFill/>
        </p:spPr>
      </p:pic>
      <p:pic>
        <p:nvPicPr>
          <p:cNvPr id="22539" name="Picture 11" descr="MP900439317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8200" y="4419600"/>
            <a:ext cx="1373188" cy="2060575"/>
          </a:xfrm>
          <a:prstGeom prst="rect">
            <a:avLst/>
          </a:prstGeom>
          <a:noFill/>
        </p:spPr>
      </p:pic>
      <p:pic>
        <p:nvPicPr>
          <p:cNvPr id="22540" name="Picture 12" descr="MC900404613[1]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72200" y="152400"/>
            <a:ext cx="2133600" cy="1868488"/>
          </a:xfrm>
          <a:prstGeom prst="rect">
            <a:avLst/>
          </a:prstGeom>
          <a:noFill/>
        </p:spPr>
      </p:pic>
      <p:pic>
        <p:nvPicPr>
          <p:cNvPr id="22541" name="Picture 13" descr="MP900431792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48400" y="2438400"/>
            <a:ext cx="2743200" cy="18224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19" name="Rectangle 43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1139825"/>
          </a:xfrm>
        </p:spPr>
        <p:txBody>
          <a:bodyPr/>
          <a:lstStyle/>
          <a:p>
            <a:r>
              <a:rPr lang="cs-CZ" sz="4000" b="1">
                <a:solidFill>
                  <a:srgbClr val="FFFF00"/>
                </a:solidFill>
              </a:rPr>
              <a:t>Doplň názvy </a:t>
            </a:r>
            <a:r>
              <a:rPr lang="cs-CZ" sz="4000" b="1">
                <a:solidFill>
                  <a:srgbClr val="0033CC"/>
                </a:solidFill>
              </a:rPr>
              <a:t>samce</a:t>
            </a:r>
            <a:r>
              <a:rPr lang="cs-CZ" sz="4000" b="1">
                <a:solidFill>
                  <a:srgbClr val="FFFF00"/>
                </a:solidFill>
              </a:rPr>
              <a:t>, </a:t>
            </a:r>
            <a:r>
              <a:rPr lang="cs-CZ" sz="4000" b="1">
                <a:solidFill>
                  <a:srgbClr val="FF0066"/>
                </a:solidFill>
              </a:rPr>
              <a:t>samice</a:t>
            </a:r>
            <a:r>
              <a:rPr lang="cs-CZ" sz="4000" b="1">
                <a:solidFill>
                  <a:srgbClr val="FFFF00"/>
                </a:solidFill>
              </a:rPr>
              <a:t>      nebo </a:t>
            </a:r>
            <a:r>
              <a:rPr lang="cs-CZ" sz="4000" b="1">
                <a:solidFill>
                  <a:srgbClr val="00CC00"/>
                </a:solidFill>
              </a:rPr>
              <a:t>mláděte</a:t>
            </a:r>
            <a:r>
              <a:rPr lang="cs-CZ" sz="4000" b="1">
                <a:solidFill>
                  <a:srgbClr val="FFFF00"/>
                </a:solidFill>
              </a:rPr>
              <a:t>.</a:t>
            </a:r>
          </a:p>
        </p:txBody>
      </p:sp>
      <p:graphicFrame>
        <p:nvGraphicFramePr>
          <p:cNvPr id="24638" name="Group 62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4"/>
        </p:xfrm>
        <a:graphic>
          <a:graphicData uri="http://schemas.openxmlformats.org/drawingml/2006/table">
            <a:tbl>
              <a:tblPr/>
              <a:tblGrid>
                <a:gridCol w="2743200"/>
                <a:gridCol w="2743200"/>
                <a:gridCol w="2743200"/>
              </a:tblGrid>
              <a:tr h="565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fena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CC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6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CC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kuře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5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kráva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CC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6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kocour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CC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5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CC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husa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CC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5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prase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CC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6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CC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kobyla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CC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5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CC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CC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jehně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4621" name="Rectangle 45"/>
          <p:cNvSpPr>
            <a:spLocks noChangeArrowheads="1"/>
          </p:cNvSpPr>
          <p:nvPr/>
        </p:nvSpPr>
        <p:spPr bwMode="auto">
          <a:xfrm>
            <a:off x="6781800" y="1600200"/>
            <a:ext cx="10556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</a:pPr>
            <a:r>
              <a:rPr lang="cs-CZ" sz="280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štěně</a:t>
            </a:r>
          </a:p>
        </p:txBody>
      </p:sp>
      <p:sp>
        <p:nvSpPr>
          <p:cNvPr id="24622" name="Rectangle 46"/>
          <p:cNvSpPr>
            <a:spLocks noChangeArrowheads="1"/>
          </p:cNvSpPr>
          <p:nvPr/>
        </p:nvSpPr>
        <p:spPr bwMode="auto">
          <a:xfrm>
            <a:off x="1447800" y="2743200"/>
            <a:ext cx="7381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</a:pPr>
            <a:r>
              <a:rPr lang="cs-CZ" sz="2800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býk</a:t>
            </a:r>
          </a:p>
        </p:txBody>
      </p:sp>
      <p:sp>
        <p:nvSpPr>
          <p:cNvPr id="24623" name="Rectangle 47"/>
          <p:cNvSpPr>
            <a:spLocks noChangeArrowheads="1"/>
          </p:cNvSpPr>
          <p:nvPr/>
        </p:nvSpPr>
        <p:spPr bwMode="auto">
          <a:xfrm>
            <a:off x="6934200" y="2743200"/>
            <a:ext cx="7588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</a:pPr>
            <a:r>
              <a:rPr lang="cs-CZ" sz="280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tele</a:t>
            </a:r>
          </a:p>
        </p:txBody>
      </p:sp>
      <p:sp>
        <p:nvSpPr>
          <p:cNvPr id="24624" name="Rectangle 48"/>
          <p:cNvSpPr>
            <a:spLocks noChangeArrowheads="1"/>
          </p:cNvSpPr>
          <p:nvPr/>
        </p:nvSpPr>
        <p:spPr bwMode="auto">
          <a:xfrm>
            <a:off x="6858000" y="3352800"/>
            <a:ext cx="8572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</a:pPr>
            <a:r>
              <a:rPr lang="cs-CZ" sz="280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kotě</a:t>
            </a:r>
          </a:p>
        </p:txBody>
      </p:sp>
      <p:sp>
        <p:nvSpPr>
          <p:cNvPr id="24625" name="Rectangle 49"/>
          <p:cNvSpPr>
            <a:spLocks noChangeArrowheads="1"/>
          </p:cNvSpPr>
          <p:nvPr/>
        </p:nvSpPr>
        <p:spPr bwMode="auto">
          <a:xfrm>
            <a:off x="4038600" y="3352800"/>
            <a:ext cx="11144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</a:pPr>
            <a:r>
              <a:rPr lang="cs-CZ" sz="280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kočka</a:t>
            </a:r>
          </a:p>
        </p:txBody>
      </p:sp>
      <p:sp>
        <p:nvSpPr>
          <p:cNvPr id="24626" name="Rectangle 50"/>
          <p:cNvSpPr>
            <a:spLocks noChangeArrowheads="1"/>
          </p:cNvSpPr>
          <p:nvPr/>
        </p:nvSpPr>
        <p:spPr bwMode="auto">
          <a:xfrm>
            <a:off x="3962400" y="2209800"/>
            <a:ext cx="12938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</a:pPr>
            <a:r>
              <a:rPr lang="cs-CZ" sz="280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slepice</a:t>
            </a:r>
          </a:p>
        </p:txBody>
      </p:sp>
      <p:sp>
        <p:nvSpPr>
          <p:cNvPr id="24627" name="Rectangle 51"/>
          <p:cNvSpPr>
            <a:spLocks noChangeArrowheads="1"/>
          </p:cNvSpPr>
          <p:nvPr/>
        </p:nvSpPr>
        <p:spPr bwMode="auto">
          <a:xfrm>
            <a:off x="1219200" y="2209800"/>
            <a:ext cx="12541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</a:pPr>
            <a:r>
              <a:rPr lang="cs-CZ" sz="2800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kohout</a:t>
            </a:r>
          </a:p>
        </p:txBody>
      </p:sp>
      <p:sp>
        <p:nvSpPr>
          <p:cNvPr id="24628" name="Rectangle 52"/>
          <p:cNvSpPr>
            <a:spLocks noChangeArrowheads="1"/>
          </p:cNvSpPr>
          <p:nvPr/>
        </p:nvSpPr>
        <p:spPr bwMode="auto">
          <a:xfrm>
            <a:off x="6858000" y="4419600"/>
            <a:ext cx="838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</a:pPr>
            <a:r>
              <a:rPr lang="cs-CZ" sz="280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sele</a:t>
            </a:r>
          </a:p>
        </p:txBody>
      </p:sp>
      <p:sp>
        <p:nvSpPr>
          <p:cNvPr id="24629" name="Rectangle 53"/>
          <p:cNvSpPr>
            <a:spLocks noChangeArrowheads="1"/>
          </p:cNvSpPr>
          <p:nvPr/>
        </p:nvSpPr>
        <p:spPr bwMode="auto">
          <a:xfrm>
            <a:off x="1447800" y="5029200"/>
            <a:ext cx="7588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</a:pPr>
            <a:r>
              <a:rPr lang="cs-CZ" sz="2800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kůň</a:t>
            </a:r>
          </a:p>
        </p:txBody>
      </p:sp>
      <p:sp>
        <p:nvSpPr>
          <p:cNvPr id="24630" name="Rectangle 54"/>
          <p:cNvSpPr>
            <a:spLocks noChangeArrowheads="1"/>
          </p:cNvSpPr>
          <p:nvPr/>
        </p:nvSpPr>
        <p:spPr bwMode="auto">
          <a:xfrm>
            <a:off x="3810000" y="4419600"/>
            <a:ext cx="15319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</a:pPr>
            <a:r>
              <a:rPr lang="cs-CZ" sz="280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prasnice</a:t>
            </a:r>
          </a:p>
        </p:txBody>
      </p:sp>
      <p:sp>
        <p:nvSpPr>
          <p:cNvPr id="24631" name="Rectangle 55"/>
          <p:cNvSpPr>
            <a:spLocks noChangeArrowheads="1"/>
          </p:cNvSpPr>
          <p:nvPr/>
        </p:nvSpPr>
        <p:spPr bwMode="auto">
          <a:xfrm>
            <a:off x="1295400" y="5562600"/>
            <a:ext cx="10969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</a:pPr>
            <a:r>
              <a:rPr lang="cs-CZ" sz="2800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beran</a:t>
            </a:r>
          </a:p>
        </p:txBody>
      </p:sp>
      <p:sp>
        <p:nvSpPr>
          <p:cNvPr id="24632" name="Rectangle 56"/>
          <p:cNvSpPr>
            <a:spLocks noChangeArrowheads="1"/>
          </p:cNvSpPr>
          <p:nvPr/>
        </p:nvSpPr>
        <p:spPr bwMode="auto">
          <a:xfrm>
            <a:off x="6781800" y="5029200"/>
            <a:ext cx="9969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</a:pPr>
            <a:r>
              <a:rPr lang="cs-CZ" sz="280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hříbě</a:t>
            </a:r>
          </a:p>
        </p:txBody>
      </p:sp>
      <p:sp>
        <p:nvSpPr>
          <p:cNvPr id="24633" name="Rectangle 57"/>
          <p:cNvSpPr>
            <a:spLocks noChangeArrowheads="1"/>
          </p:cNvSpPr>
          <p:nvPr/>
        </p:nvSpPr>
        <p:spPr bwMode="auto">
          <a:xfrm>
            <a:off x="1219200" y="3886200"/>
            <a:ext cx="12747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</a:pPr>
            <a:r>
              <a:rPr lang="cs-CZ" sz="2800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houser</a:t>
            </a:r>
          </a:p>
        </p:txBody>
      </p:sp>
      <p:sp>
        <p:nvSpPr>
          <p:cNvPr id="24634" name="Rectangle 58"/>
          <p:cNvSpPr>
            <a:spLocks noChangeArrowheads="1"/>
          </p:cNvSpPr>
          <p:nvPr/>
        </p:nvSpPr>
        <p:spPr bwMode="auto">
          <a:xfrm>
            <a:off x="4114800" y="5562600"/>
            <a:ext cx="9366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</a:pPr>
            <a:r>
              <a:rPr lang="cs-CZ" sz="280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ovce</a:t>
            </a:r>
          </a:p>
        </p:txBody>
      </p:sp>
      <p:sp>
        <p:nvSpPr>
          <p:cNvPr id="24636" name="Rectangle 60"/>
          <p:cNvSpPr>
            <a:spLocks noChangeArrowheads="1"/>
          </p:cNvSpPr>
          <p:nvPr/>
        </p:nvSpPr>
        <p:spPr bwMode="auto">
          <a:xfrm>
            <a:off x="1447800" y="1600200"/>
            <a:ext cx="7588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</a:pPr>
            <a:r>
              <a:rPr lang="cs-CZ" sz="2800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pes</a:t>
            </a:r>
          </a:p>
        </p:txBody>
      </p:sp>
      <p:sp>
        <p:nvSpPr>
          <p:cNvPr id="24639" name="Rectangle 63"/>
          <p:cNvSpPr>
            <a:spLocks noChangeArrowheads="1"/>
          </p:cNvSpPr>
          <p:nvPr/>
        </p:nvSpPr>
        <p:spPr bwMode="auto">
          <a:xfrm>
            <a:off x="6781800" y="3886200"/>
            <a:ext cx="11557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</a:pPr>
            <a:r>
              <a:rPr lang="cs-CZ" sz="280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house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6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46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4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4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46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46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46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46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46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46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246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24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24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246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246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246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65" name="Rectangle 117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229600" cy="609600"/>
          </a:xfrm>
        </p:spPr>
        <p:txBody>
          <a:bodyPr/>
          <a:lstStyle/>
          <a:p>
            <a:pPr algn="l"/>
            <a:r>
              <a:rPr lang="cs-CZ" sz="3200">
                <a:solidFill>
                  <a:srgbClr val="FFFF00"/>
                </a:solidFill>
              </a:rPr>
              <a:t>Jarní rostliny – doplň názvy květin</a:t>
            </a:r>
          </a:p>
        </p:txBody>
      </p:sp>
      <p:graphicFrame>
        <p:nvGraphicFramePr>
          <p:cNvPr id="27878" name="Group 230"/>
          <p:cNvGraphicFramePr>
            <a:graphicFrameLocks noGrp="1"/>
          </p:cNvGraphicFramePr>
          <p:nvPr>
            <p:ph idx="1"/>
          </p:nvPr>
        </p:nvGraphicFramePr>
        <p:xfrm>
          <a:off x="152400" y="2895600"/>
          <a:ext cx="5486400" cy="3108960"/>
        </p:xfrm>
        <a:graphic>
          <a:graphicData uri="http://schemas.openxmlformats.org/drawingml/2006/table">
            <a:tbl>
              <a:tblPr/>
              <a:tblGrid>
                <a:gridCol w="366713"/>
                <a:gridCol w="363537"/>
                <a:gridCol w="368300"/>
                <a:gridCol w="363538"/>
                <a:gridCol w="366712"/>
                <a:gridCol w="365125"/>
                <a:gridCol w="366713"/>
                <a:gridCol w="365125"/>
                <a:gridCol w="365125"/>
                <a:gridCol w="366712"/>
                <a:gridCol w="366713"/>
                <a:gridCol w="363537"/>
                <a:gridCol w="366713"/>
                <a:gridCol w="365125"/>
                <a:gridCol w="366712"/>
              </a:tblGrid>
              <a:tr h="419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1.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CC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9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2.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9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3.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9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4.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9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5.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9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6.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CC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</a:tr>
            </a:tbl>
          </a:graphicData>
        </a:graphic>
      </p:graphicFrame>
      <p:pic>
        <p:nvPicPr>
          <p:cNvPr id="27792" name="Picture 144" descr="MC900122861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91400" y="4800600"/>
            <a:ext cx="1443038" cy="1752600"/>
          </a:xfrm>
          <a:prstGeom prst="rect">
            <a:avLst/>
          </a:prstGeom>
          <a:noFill/>
        </p:spPr>
      </p:pic>
      <p:pic>
        <p:nvPicPr>
          <p:cNvPr id="27793" name="Picture 145" descr="MC900088216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1295400"/>
            <a:ext cx="1555750" cy="1973263"/>
          </a:xfrm>
          <a:prstGeom prst="rect">
            <a:avLst/>
          </a:prstGeom>
          <a:noFill/>
        </p:spPr>
      </p:pic>
      <p:pic>
        <p:nvPicPr>
          <p:cNvPr id="27796" name="Picture 148" descr="MC900428169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67000" y="1066800"/>
            <a:ext cx="1412875" cy="1676400"/>
          </a:xfrm>
          <a:prstGeom prst="rect">
            <a:avLst/>
          </a:prstGeom>
          <a:noFill/>
        </p:spPr>
      </p:pic>
      <p:pic>
        <p:nvPicPr>
          <p:cNvPr id="27798" name="Picture 150" descr="prvosenka_jarn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7400" y="3200400"/>
            <a:ext cx="1190625" cy="1905000"/>
          </a:xfrm>
          <a:prstGeom prst="rect">
            <a:avLst/>
          </a:prstGeom>
          <a:noFill/>
        </p:spPr>
      </p:pic>
      <p:pic>
        <p:nvPicPr>
          <p:cNvPr id="27799" name="Picture 151" descr="MC900436880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24400" y="1143000"/>
            <a:ext cx="1714500" cy="1714500"/>
          </a:xfrm>
          <a:prstGeom prst="rect">
            <a:avLst/>
          </a:prstGeom>
          <a:noFill/>
        </p:spPr>
      </p:pic>
      <p:pic>
        <p:nvPicPr>
          <p:cNvPr id="27859" name="Picture 211" descr="MC900406010[1]"/>
          <p:cNvPicPr>
            <a:picLocks noChangeAspect="1" noChangeArrowheads="1"/>
          </p:cNvPicPr>
          <p:nvPr/>
        </p:nvPicPr>
        <p:blipFill>
          <a:blip r:embed="rId7" cstate="print"/>
          <a:srcRect b="21515"/>
          <a:stretch>
            <a:fillRect/>
          </a:stretch>
        </p:blipFill>
        <p:spPr bwMode="auto">
          <a:xfrm>
            <a:off x="304800" y="1066800"/>
            <a:ext cx="1920875" cy="1643063"/>
          </a:xfrm>
          <a:prstGeom prst="rect">
            <a:avLst/>
          </a:prstGeom>
          <a:noFill/>
        </p:spPr>
      </p:pic>
      <p:sp>
        <p:nvSpPr>
          <p:cNvPr id="27869" name="Rectangle 221"/>
          <p:cNvSpPr>
            <a:spLocks noChangeArrowheads="1"/>
          </p:cNvSpPr>
          <p:nvPr/>
        </p:nvSpPr>
        <p:spPr bwMode="auto">
          <a:xfrm>
            <a:off x="5943600" y="3581400"/>
            <a:ext cx="457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r>
              <a:rPr lang="cs-CZ" sz="240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2.</a:t>
            </a:r>
          </a:p>
        </p:txBody>
      </p:sp>
      <p:sp>
        <p:nvSpPr>
          <p:cNvPr id="27870" name="Rectangle 222"/>
          <p:cNvSpPr>
            <a:spLocks noChangeArrowheads="1"/>
          </p:cNvSpPr>
          <p:nvPr/>
        </p:nvSpPr>
        <p:spPr bwMode="auto">
          <a:xfrm>
            <a:off x="1600200" y="2133600"/>
            <a:ext cx="457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r>
              <a:rPr lang="cs-CZ" sz="240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1.</a:t>
            </a:r>
          </a:p>
        </p:txBody>
      </p:sp>
      <p:sp>
        <p:nvSpPr>
          <p:cNvPr id="27871" name="Rectangle 223"/>
          <p:cNvSpPr>
            <a:spLocks noChangeArrowheads="1"/>
          </p:cNvSpPr>
          <p:nvPr/>
        </p:nvSpPr>
        <p:spPr bwMode="auto">
          <a:xfrm>
            <a:off x="8305800" y="2590800"/>
            <a:ext cx="457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r>
              <a:rPr lang="cs-CZ" sz="240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4.</a:t>
            </a:r>
          </a:p>
        </p:txBody>
      </p:sp>
      <p:sp>
        <p:nvSpPr>
          <p:cNvPr id="27872" name="Rectangle 224"/>
          <p:cNvSpPr>
            <a:spLocks noChangeArrowheads="1"/>
          </p:cNvSpPr>
          <p:nvPr/>
        </p:nvSpPr>
        <p:spPr bwMode="auto">
          <a:xfrm>
            <a:off x="7162800" y="6172200"/>
            <a:ext cx="457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r>
              <a:rPr lang="cs-CZ" sz="240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3.</a:t>
            </a:r>
          </a:p>
        </p:txBody>
      </p:sp>
      <p:sp>
        <p:nvSpPr>
          <p:cNvPr id="27873" name="Rectangle 225"/>
          <p:cNvSpPr>
            <a:spLocks noChangeArrowheads="1"/>
          </p:cNvSpPr>
          <p:nvPr/>
        </p:nvSpPr>
        <p:spPr bwMode="auto">
          <a:xfrm>
            <a:off x="5638800" y="2743200"/>
            <a:ext cx="457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r>
              <a:rPr lang="cs-CZ" sz="240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6.</a:t>
            </a:r>
          </a:p>
        </p:txBody>
      </p:sp>
      <p:sp>
        <p:nvSpPr>
          <p:cNvPr id="27874" name="Rectangle 226"/>
          <p:cNvSpPr>
            <a:spLocks noChangeArrowheads="1"/>
          </p:cNvSpPr>
          <p:nvPr/>
        </p:nvSpPr>
        <p:spPr bwMode="auto">
          <a:xfrm>
            <a:off x="3657600" y="1676400"/>
            <a:ext cx="457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r>
              <a:rPr lang="cs-CZ" sz="240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5.</a:t>
            </a:r>
          </a:p>
        </p:txBody>
      </p:sp>
      <p:sp>
        <p:nvSpPr>
          <p:cNvPr id="27879" name="Rectangle 231"/>
          <p:cNvSpPr>
            <a:spLocks noChangeArrowheads="1"/>
          </p:cNvSpPr>
          <p:nvPr/>
        </p:nvSpPr>
        <p:spPr bwMode="auto">
          <a:xfrm>
            <a:off x="0" y="6172200"/>
            <a:ext cx="6858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r>
              <a:rPr lang="cs-CZ" sz="2400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Jarní květiny netrháme, necháme je   . . . . . .  !</a:t>
            </a:r>
          </a:p>
        </p:txBody>
      </p:sp>
      <p:sp>
        <p:nvSpPr>
          <p:cNvPr id="27880" name="Rectangle 232"/>
          <p:cNvSpPr>
            <a:spLocks noChangeArrowheads="1"/>
          </p:cNvSpPr>
          <p:nvPr/>
        </p:nvSpPr>
        <p:spPr bwMode="auto">
          <a:xfrm>
            <a:off x="5410200" y="6629400"/>
            <a:ext cx="10668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r>
              <a:rPr lang="cs-CZ" sz="1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DOPLŇ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229600" cy="609600"/>
          </a:xfrm>
        </p:spPr>
        <p:txBody>
          <a:bodyPr/>
          <a:lstStyle/>
          <a:p>
            <a:pPr algn="l"/>
            <a:r>
              <a:rPr lang="cs-CZ" sz="3200">
                <a:solidFill>
                  <a:srgbClr val="FFFF00"/>
                </a:solidFill>
              </a:rPr>
              <a:t>Jarní květiny netrháme, necháme je včelám!</a:t>
            </a:r>
          </a:p>
        </p:txBody>
      </p:sp>
      <p:graphicFrame>
        <p:nvGraphicFramePr>
          <p:cNvPr id="32771" name="Group 3"/>
          <p:cNvGraphicFramePr>
            <a:graphicFrameLocks noGrp="1"/>
          </p:cNvGraphicFramePr>
          <p:nvPr>
            <p:ph idx="1"/>
          </p:nvPr>
        </p:nvGraphicFramePr>
        <p:xfrm>
          <a:off x="381000" y="3429000"/>
          <a:ext cx="6019800" cy="3154365"/>
        </p:xfrm>
        <a:graphic>
          <a:graphicData uri="http://schemas.openxmlformats.org/drawingml/2006/table">
            <a:tbl>
              <a:tblPr/>
              <a:tblGrid>
                <a:gridCol w="401638"/>
                <a:gridCol w="400050"/>
                <a:gridCol w="403225"/>
                <a:gridCol w="400050"/>
                <a:gridCol w="401637"/>
                <a:gridCol w="400050"/>
                <a:gridCol w="403225"/>
                <a:gridCol w="400050"/>
                <a:gridCol w="401638"/>
                <a:gridCol w="401637"/>
                <a:gridCol w="401638"/>
                <a:gridCol w="400050"/>
                <a:gridCol w="401637"/>
                <a:gridCol w="401638"/>
                <a:gridCol w="401637"/>
              </a:tblGrid>
              <a:tr h="525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1.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CC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V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I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K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5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2.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K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Č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70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3.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Ě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Ž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K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5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4.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B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D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U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5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5.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D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I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K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K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5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6.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CC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C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K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</a:tr>
            </a:tbl>
          </a:graphicData>
        </a:graphic>
      </p:graphicFrame>
      <p:pic>
        <p:nvPicPr>
          <p:cNvPr id="32885" name="Picture 117" descr="MC900122861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91400" y="5105400"/>
            <a:ext cx="1443038" cy="1447800"/>
          </a:xfrm>
          <a:prstGeom prst="rect">
            <a:avLst/>
          </a:prstGeom>
          <a:noFill/>
        </p:spPr>
      </p:pic>
      <p:pic>
        <p:nvPicPr>
          <p:cNvPr id="32886" name="Picture 118" descr="MC900088216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990600"/>
            <a:ext cx="1555750" cy="1973263"/>
          </a:xfrm>
          <a:prstGeom prst="rect">
            <a:avLst/>
          </a:prstGeom>
          <a:noFill/>
        </p:spPr>
      </p:pic>
      <p:pic>
        <p:nvPicPr>
          <p:cNvPr id="32887" name="Picture 119" descr="MC900428169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67000" y="1066800"/>
            <a:ext cx="1412875" cy="1676400"/>
          </a:xfrm>
          <a:prstGeom prst="rect">
            <a:avLst/>
          </a:prstGeom>
          <a:noFill/>
        </p:spPr>
      </p:pic>
      <p:pic>
        <p:nvPicPr>
          <p:cNvPr id="32888" name="Picture 120" descr="prvosenka_jarn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29400" y="3048000"/>
            <a:ext cx="1190625" cy="1905000"/>
          </a:xfrm>
          <a:prstGeom prst="rect">
            <a:avLst/>
          </a:prstGeom>
          <a:noFill/>
        </p:spPr>
      </p:pic>
      <p:pic>
        <p:nvPicPr>
          <p:cNvPr id="32889" name="Picture 121" descr="MC900436880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24400" y="1143000"/>
            <a:ext cx="1714500" cy="1714500"/>
          </a:xfrm>
          <a:prstGeom prst="rect">
            <a:avLst/>
          </a:prstGeom>
          <a:noFill/>
        </p:spPr>
      </p:pic>
      <p:pic>
        <p:nvPicPr>
          <p:cNvPr id="32890" name="Picture 122" descr="MC900406010[1]"/>
          <p:cNvPicPr>
            <a:picLocks noChangeAspect="1" noChangeArrowheads="1"/>
          </p:cNvPicPr>
          <p:nvPr/>
        </p:nvPicPr>
        <p:blipFill>
          <a:blip r:embed="rId7" cstate="print"/>
          <a:srcRect b="21515"/>
          <a:stretch>
            <a:fillRect/>
          </a:stretch>
        </p:blipFill>
        <p:spPr bwMode="auto">
          <a:xfrm>
            <a:off x="152400" y="1066800"/>
            <a:ext cx="2073275" cy="1773238"/>
          </a:xfrm>
          <a:prstGeom prst="rect">
            <a:avLst/>
          </a:prstGeom>
          <a:noFill/>
        </p:spPr>
      </p:pic>
      <p:sp>
        <p:nvSpPr>
          <p:cNvPr id="32891" name="Rectangle 123"/>
          <p:cNvSpPr>
            <a:spLocks noChangeArrowheads="1"/>
          </p:cNvSpPr>
          <p:nvPr/>
        </p:nvSpPr>
        <p:spPr bwMode="auto">
          <a:xfrm>
            <a:off x="6629400" y="3429000"/>
            <a:ext cx="457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r>
              <a:rPr lang="cs-CZ" sz="240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2.</a:t>
            </a:r>
          </a:p>
        </p:txBody>
      </p:sp>
      <p:sp>
        <p:nvSpPr>
          <p:cNvPr id="32892" name="Rectangle 124"/>
          <p:cNvSpPr>
            <a:spLocks noChangeArrowheads="1"/>
          </p:cNvSpPr>
          <p:nvPr/>
        </p:nvSpPr>
        <p:spPr bwMode="auto">
          <a:xfrm>
            <a:off x="1600200" y="2133600"/>
            <a:ext cx="457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r>
              <a:rPr lang="cs-CZ" sz="240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1.</a:t>
            </a:r>
          </a:p>
        </p:txBody>
      </p:sp>
      <p:sp>
        <p:nvSpPr>
          <p:cNvPr id="32893" name="Rectangle 125"/>
          <p:cNvSpPr>
            <a:spLocks noChangeArrowheads="1"/>
          </p:cNvSpPr>
          <p:nvPr/>
        </p:nvSpPr>
        <p:spPr bwMode="auto">
          <a:xfrm>
            <a:off x="8305800" y="2590800"/>
            <a:ext cx="457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r>
              <a:rPr lang="cs-CZ" sz="240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4.</a:t>
            </a:r>
          </a:p>
        </p:txBody>
      </p:sp>
      <p:sp>
        <p:nvSpPr>
          <p:cNvPr id="32894" name="Rectangle 126"/>
          <p:cNvSpPr>
            <a:spLocks noChangeArrowheads="1"/>
          </p:cNvSpPr>
          <p:nvPr/>
        </p:nvSpPr>
        <p:spPr bwMode="auto">
          <a:xfrm>
            <a:off x="7162800" y="6172200"/>
            <a:ext cx="457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r>
              <a:rPr lang="cs-CZ" sz="240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3.</a:t>
            </a:r>
          </a:p>
        </p:txBody>
      </p:sp>
      <p:sp>
        <p:nvSpPr>
          <p:cNvPr id="32895" name="Rectangle 127"/>
          <p:cNvSpPr>
            <a:spLocks noChangeArrowheads="1"/>
          </p:cNvSpPr>
          <p:nvPr/>
        </p:nvSpPr>
        <p:spPr bwMode="auto">
          <a:xfrm>
            <a:off x="5638800" y="2743200"/>
            <a:ext cx="457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r>
              <a:rPr lang="cs-CZ" sz="240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6.</a:t>
            </a:r>
          </a:p>
        </p:txBody>
      </p:sp>
      <p:sp>
        <p:nvSpPr>
          <p:cNvPr id="32896" name="Rectangle 128"/>
          <p:cNvSpPr>
            <a:spLocks noChangeArrowheads="1"/>
          </p:cNvSpPr>
          <p:nvPr/>
        </p:nvSpPr>
        <p:spPr bwMode="auto">
          <a:xfrm>
            <a:off x="3657600" y="1676400"/>
            <a:ext cx="457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r>
              <a:rPr lang="cs-CZ" sz="240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5.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solidFill>
                  <a:srgbClr val="00CC00"/>
                </a:solidFill>
              </a:rPr>
              <a:t>Použité materiály: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2000" dirty="0">
                <a:solidFill>
                  <a:srgbClr val="FFFF66"/>
                </a:solidFill>
              </a:rPr>
              <a:t>Kopečková S., </a:t>
            </a:r>
            <a:r>
              <a:rPr lang="cs-CZ" sz="2000" dirty="0" err="1">
                <a:solidFill>
                  <a:srgbClr val="FFFF66"/>
                </a:solidFill>
              </a:rPr>
              <a:t>Tarábková</a:t>
            </a:r>
            <a:r>
              <a:rPr lang="cs-CZ" sz="2000" dirty="0">
                <a:solidFill>
                  <a:srgbClr val="FFFF66"/>
                </a:solidFill>
              </a:rPr>
              <a:t> M., </a:t>
            </a:r>
            <a:r>
              <a:rPr lang="cs-CZ" sz="2000" dirty="0" err="1">
                <a:solidFill>
                  <a:srgbClr val="FFFF66"/>
                </a:solidFill>
              </a:rPr>
              <a:t>Klodnerová</a:t>
            </a:r>
            <a:r>
              <a:rPr lang="cs-CZ" sz="2000" dirty="0">
                <a:solidFill>
                  <a:srgbClr val="FFFF66"/>
                </a:solidFill>
              </a:rPr>
              <a:t> J., Lišková E., Janda L.; Člověk a jeho svět pro 1. ročník základní školy; Brno, </a:t>
            </a:r>
            <a:r>
              <a:rPr lang="cs-CZ" sz="2000" dirty="0" err="1">
                <a:solidFill>
                  <a:srgbClr val="FFFF66"/>
                </a:solidFill>
              </a:rPr>
              <a:t>Didaktis</a:t>
            </a:r>
            <a:r>
              <a:rPr lang="cs-CZ" sz="2000" dirty="0">
                <a:solidFill>
                  <a:srgbClr val="FFFF66"/>
                </a:solidFill>
              </a:rPr>
              <a:t> 2005</a:t>
            </a:r>
          </a:p>
          <a:p>
            <a:r>
              <a:rPr lang="cs-CZ" sz="2000" dirty="0">
                <a:solidFill>
                  <a:srgbClr val="FFFF66"/>
                </a:solidFill>
              </a:rPr>
              <a:t>Potůčková J.; Moje kniha objevů 2.; Brno, Studio 1+1 2002</a:t>
            </a:r>
          </a:p>
          <a:p>
            <a:r>
              <a:rPr lang="cs-CZ" sz="2000" dirty="0">
                <a:solidFill>
                  <a:srgbClr val="FFFF66"/>
                </a:solidFill>
              </a:rPr>
              <a:t>Obrázky galerie </a:t>
            </a:r>
            <a:r>
              <a:rPr lang="cs-CZ" sz="2000" smtClean="0">
                <a:solidFill>
                  <a:srgbClr val="FFFF66"/>
                </a:solidFill>
              </a:rPr>
              <a:t>Microsoft Office</a:t>
            </a:r>
            <a:endParaRPr lang="cs-CZ" sz="2000">
              <a:solidFill>
                <a:srgbClr val="FFFF66"/>
              </a:solidFill>
            </a:endParaRPr>
          </a:p>
          <a:p>
            <a:r>
              <a:rPr lang="cs-CZ" sz="1800" dirty="0">
                <a:hlinkClick r:id="rId2"/>
              </a:rPr>
              <a:t>http://www.4yougratis.cz/bylinky/</a:t>
            </a:r>
            <a:r>
              <a:rPr lang="cs-CZ" sz="1800" dirty="0" err="1">
                <a:hlinkClick r:id="rId2"/>
              </a:rPr>
              <a:t>prehled</a:t>
            </a:r>
            <a:r>
              <a:rPr lang="cs-CZ" sz="1800" dirty="0">
                <a:hlinkClick r:id="rId2"/>
              </a:rPr>
              <a:t>_bylinek/prvosenka_</a:t>
            </a:r>
            <a:r>
              <a:rPr lang="cs-CZ" sz="1800" dirty="0" err="1">
                <a:hlinkClick r:id="rId2"/>
              </a:rPr>
              <a:t>jarni.htm</a:t>
            </a:r>
            <a:endParaRPr lang="cs-CZ" sz="1800" dirty="0"/>
          </a:p>
          <a:p>
            <a:endParaRPr lang="cs-CZ" sz="1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Kruhy na vodě">
  <a:themeElements>
    <a:clrScheme name="Kruhy na vodě 5">
      <a:dk1>
        <a:srgbClr val="008080"/>
      </a:dk1>
      <a:lt1>
        <a:srgbClr val="FFFFFF"/>
      </a:lt1>
      <a:dk2>
        <a:srgbClr val="006666"/>
      </a:dk2>
      <a:lt2>
        <a:srgbClr val="FFFFCC"/>
      </a:lt2>
      <a:accent1>
        <a:srgbClr val="0099FF"/>
      </a:accent1>
      <a:accent2>
        <a:srgbClr val="008080"/>
      </a:accent2>
      <a:accent3>
        <a:srgbClr val="AAB8B8"/>
      </a:accent3>
      <a:accent4>
        <a:srgbClr val="DADADA"/>
      </a:accent4>
      <a:accent5>
        <a:srgbClr val="AACAFF"/>
      </a:accent5>
      <a:accent6>
        <a:srgbClr val="007373"/>
      </a:accent6>
      <a:hlink>
        <a:srgbClr val="1ACE9F"/>
      </a:hlink>
      <a:folHlink>
        <a:srgbClr val="A5B5CD"/>
      </a:folHlink>
    </a:clrScheme>
    <a:fontScheme name="Kruhy na vodě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Kruhy na vodě 1">
        <a:dk1>
          <a:srgbClr val="2B2B85"/>
        </a:dk1>
        <a:lt1>
          <a:srgbClr val="FFFFFF"/>
        </a:lt1>
        <a:dk2>
          <a:srgbClr val="00254A"/>
        </a:dk2>
        <a:lt2>
          <a:srgbClr val="C0C0C0"/>
        </a:lt2>
        <a:accent1>
          <a:srgbClr val="0099FF"/>
        </a:accent1>
        <a:accent2>
          <a:srgbClr val="006699"/>
        </a:accent2>
        <a:accent3>
          <a:srgbClr val="AAACB1"/>
        </a:accent3>
        <a:accent4>
          <a:srgbClr val="DADADA"/>
        </a:accent4>
        <a:accent5>
          <a:srgbClr val="AACAFF"/>
        </a:accent5>
        <a:accent6>
          <a:srgbClr val="005C8A"/>
        </a:accent6>
        <a:hlink>
          <a:srgbClr val="99CCFF"/>
        </a:hlink>
        <a:folHlink>
          <a:srgbClr val="8F8FB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uhy na vodě 2">
        <a:dk1>
          <a:srgbClr val="3B4B5D"/>
        </a:dk1>
        <a:lt1>
          <a:srgbClr val="FFFFFF"/>
        </a:lt1>
        <a:dk2>
          <a:srgbClr val="466886"/>
        </a:dk2>
        <a:lt2>
          <a:srgbClr val="CCECFF"/>
        </a:lt2>
        <a:accent1>
          <a:srgbClr val="6D9D97"/>
        </a:accent1>
        <a:accent2>
          <a:srgbClr val="53718C"/>
        </a:accent2>
        <a:accent3>
          <a:srgbClr val="B0B9C3"/>
        </a:accent3>
        <a:accent4>
          <a:srgbClr val="DADADA"/>
        </a:accent4>
        <a:accent5>
          <a:srgbClr val="BACCC9"/>
        </a:accent5>
        <a:accent6>
          <a:srgbClr val="4A667E"/>
        </a:accent6>
        <a:hlink>
          <a:srgbClr val="99CCFF"/>
        </a:hlink>
        <a:folHlink>
          <a:srgbClr val="A97CF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uhy na vodě 3">
        <a:dk1>
          <a:srgbClr val="008AE8"/>
        </a:dk1>
        <a:lt1>
          <a:srgbClr val="FFFFFF"/>
        </a:lt1>
        <a:dk2>
          <a:srgbClr val="0068AE"/>
        </a:dk2>
        <a:lt2>
          <a:srgbClr val="CCECFF"/>
        </a:lt2>
        <a:accent1>
          <a:srgbClr val="009999"/>
        </a:accent1>
        <a:accent2>
          <a:srgbClr val="0088E4"/>
        </a:accent2>
        <a:accent3>
          <a:srgbClr val="AAB9D3"/>
        </a:accent3>
        <a:accent4>
          <a:srgbClr val="DADADA"/>
        </a:accent4>
        <a:accent5>
          <a:srgbClr val="AACACA"/>
        </a:accent5>
        <a:accent6>
          <a:srgbClr val="007BCF"/>
        </a:accent6>
        <a:hlink>
          <a:srgbClr val="99FF99"/>
        </a:hlink>
        <a:folHlink>
          <a:srgbClr val="AFE1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uhy na vodě 4">
        <a:dk1>
          <a:srgbClr val="9B69FF"/>
        </a:dk1>
        <a:lt1>
          <a:srgbClr val="FFFFFF"/>
        </a:lt1>
        <a:dk2>
          <a:srgbClr val="666699"/>
        </a:dk2>
        <a:lt2>
          <a:srgbClr val="D9D9FF"/>
        </a:lt2>
        <a:accent1>
          <a:srgbClr val="66CCFF"/>
        </a:accent1>
        <a:accent2>
          <a:srgbClr val="9966FF"/>
        </a:accent2>
        <a:accent3>
          <a:srgbClr val="B8B8CA"/>
        </a:accent3>
        <a:accent4>
          <a:srgbClr val="DADADA"/>
        </a:accent4>
        <a:accent5>
          <a:srgbClr val="B8E2FF"/>
        </a:accent5>
        <a:accent6>
          <a:srgbClr val="8A5CE7"/>
        </a:accent6>
        <a:hlink>
          <a:srgbClr val="0099CC"/>
        </a:hlink>
        <a:folHlink>
          <a:srgbClr val="00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uhy na vodě 5">
        <a:dk1>
          <a:srgbClr val="008080"/>
        </a:dk1>
        <a:lt1>
          <a:srgbClr val="FFFFFF"/>
        </a:lt1>
        <a:dk2>
          <a:srgbClr val="006666"/>
        </a:dk2>
        <a:lt2>
          <a:srgbClr val="FFFFCC"/>
        </a:lt2>
        <a:accent1>
          <a:srgbClr val="0099FF"/>
        </a:accent1>
        <a:accent2>
          <a:srgbClr val="008080"/>
        </a:accent2>
        <a:accent3>
          <a:srgbClr val="AAB8B8"/>
        </a:accent3>
        <a:accent4>
          <a:srgbClr val="DADADA"/>
        </a:accent4>
        <a:accent5>
          <a:srgbClr val="AACAFF"/>
        </a:accent5>
        <a:accent6>
          <a:srgbClr val="007373"/>
        </a:accent6>
        <a:hlink>
          <a:srgbClr val="1ACE9F"/>
        </a:hlink>
        <a:folHlink>
          <a:srgbClr val="A5B5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uhy na vodě 6">
        <a:dk1>
          <a:srgbClr val="CDD9D1"/>
        </a:dk1>
        <a:lt1>
          <a:srgbClr val="FFFFFF"/>
        </a:lt1>
        <a:dk2>
          <a:srgbClr val="A3BBA9"/>
        </a:dk2>
        <a:lt2>
          <a:srgbClr val="007D80"/>
        </a:lt2>
        <a:accent1>
          <a:srgbClr val="9CA8A4"/>
        </a:accent1>
        <a:accent2>
          <a:srgbClr val="CBD7CE"/>
        </a:accent2>
        <a:accent3>
          <a:srgbClr val="CEDAD1"/>
        </a:accent3>
        <a:accent4>
          <a:srgbClr val="DADADA"/>
        </a:accent4>
        <a:accent5>
          <a:srgbClr val="CBD1CF"/>
        </a:accent5>
        <a:accent6>
          <a:srgbClr val="B8C3BA"/>
        </a:accent6>
        <a:hlink>
          <a:srgbClr val="0099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uhy na vodě 7">
        <a:dk1>
          <a:srgbClr val="686B5D"/>
        </a:dk1>
        <a:lt1>
          <a:srgbClr val="DCDAD0"/>
        </a:lt1>
        <a:dk2>
          <a:srgbClr val="525040"/>
        </a:dk2>
        <a:lt2>
          <a:srgbClr val="D3D2A6"/>
        </a:lt2>
        <a:accent1>
          <a:srgbClr val="5D8770"/>
        </a:accent1>
        <a:accent2>
          <a:srgbClr val="686B5D"/>
        </a:accent2>
        <a:accent3>
          <a:srgbClr val="B3B3AF"/>
        </a:accent3>
        <a:accent4>
          <a:srgbClr val="BCBAB1"/>
        </a:accent4>
        <a:accent5>
          <a:srgbClr val="B6C3BB"/>
        </a:accent5>
        <a:accent6>
          <a:srgbClr val="5E6053"/>
        </a:accent6>
        <a:hlink>
          <a:srgbClr val="85B7A9"/>
        </a:hlink>
        <a:folHlink>
          <a:srgbClr val="B8936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uhy na vodě 8">
        <a:dk1>
          <a:srgbClr val="000000"/>
        </a:dk1>
        <a:lt1>
          <a:srgbClr val="EAEAEA"/>
        </a:lt1>
        <a:dk2>
          <a:srgbClr val="000000"/>
        </a:dk2>
        <a:lt2>
          <a:srgbClr val="B2B2B2"/>
        </a:lt2>
        <a:accent1>
          <a:srgbClr val="A4BCC4"/>
        </a:accent1>
        <a:accent2>
          <a:srgbClr val="FFFFFF"/>
        </a:accent2>
        <a:accent3>
          <a:srgbClr val="F3F3F3"/>
        </a:accent3>
        <a:accent4>
          <a:srgbClr val="000000"/>
        </a:accent4>
        <a:accent5>
          <a:srgbClr val="CFDADE"/>
        </a:accent5>
        <a:accent6>
          <a:srgbClr val="E7E7E7"/>
        </a:accent6>
        <a:hlink>
          <a:srgbClr val="0066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ruhy na vodě 9">
        <a:dk1>
          <a:srgbClr val="000000"/>
        </a:dk1>
        <a:lt1>
          <a:srgbClr val="D7D1B9"/>
        </a:lt1>
        <a:dk2>
          <a:srgbClr val="B39257"/>
        </a:dk2>
        <a:lt2>
          <a:srgbClr val="B1A887"/>
        </a:lt2>
        <a:accent1>
          <a:srgbClr val="FFCC66"/>
        </a:accent1>
        <a:accent2>
          <a:srgbClr val="E6E3AC"/>
        </a:accent2>
        <a:accent3>
          <a:srgbClr val="E8E5D9"/>
        </a:accent3>
        <a:accent4>
          <a:srgbClr val="000000"/>
        </a:accent4>
        <a:accent5>
          <a:srgbClr val="FFE2B8"/>
        </a:accent5>
        <a:accent6>
          <a:srgbClr val="D0CE9B"/>
        </a:accent6>
        <a:hlink>
          <a:srgbClr val="666633"/>
        </a:hlink>
        <a:folHlink>
          <a:srgbClr val="9C9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Ripple</Template>
  <TotalTime>105</TotalTime>
  <Words>285</Words>
  <Application>Microsoft Office PowerPoint</Application>
  <PresentationFormat>Předvádění na obrazovce (4:3)</PresentationFormat>
  <Paragraphs>128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0" baseType="lpstr">
      <vt:lpstr>Arial</vt:lpstr>
      <vt:lpstr>Wingdings</vt:lpstr>
      <vt:lpstr>Verdana</vt:lpstr>
      <vt:lpstr>Kruhy na vodě</vt:lpstr>
      <vt:lpstr>Snímek 1</vt:lpstr>
      <vt:lpstr>Jaro</vt:lpstr>
      <vt:lpstr>Doplň názvy samce, samice      nebo mláděte.</vt:lpstr>
      <vt:lpstr>Jarní rostliny – doplň názvy květin</vt:lpstr>
      <vt:lpstr>Jarní květiny netrháme, necháme je včelám!</vt:lpstr>
      <vt:lpstr>Použité materiály: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Lucadan</dc:creator>
  <cp:lastModifiedBy>Dum</cp:lastModifiedBy>
  <cp:revision>4</cp:revision>
  <cp:lastPrinted>1601-01-01T00:00:00Z</cp:lastPrinted>
  <dcterms:created xsi:type="dcterms:W3CDTF">2014-03-16T10:53:51Z</dcterms:created>
  <dcterms:modified xsi:type="dcterms:W3CDTF">2014-03-16T13:52:09Z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