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handoutMasterIdLst>
    <p:handoutMasterId r:id="rId10"/>
  </p:handoutMasterIdLst>
  <p:sldIdLst>
    <p:sldId id="260" r:id="rId2"/>
    <p:sldId id="261" r:id="rId3"/>
    <p:sldId id="263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9" autoAdjust="0"/>
    <p:restoredTop sz="94689" autoAdjust="0"/>
  </p:normalViewPr>
  <p:slideViewPr>
    <p:cSldViewPr>
      <p:cViewPr>
        <p:scale>
          <a:sx n="63" d="100"/>
          <a:sy n="63" d="100"/>
        </p:scale>
        <p:origin x="-730" y="-1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Prodej v ks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cat>
            <c:strRef>
              <c:f>List1!$A$2:$A$5</c:f>
              <c:strCache>
                <c:ptCount val="4"/>
                <c:pt idx="0">
                  <c:v>1.čtvrtletí</c:v>
                </c:pt>
                <c:pt idx="1">
                  <c:v>2.čtvrtletí</c:v>
                </c:pt>
                <c:pt idx="2">
                  <c:v>3.čtvrtletí</c:v>
                </c:pt>
                <c:pt idx="3">
                  <c:v>4.čtvrtletí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17</c:v>
                </c:pt>
                <c:pt idx="1">
                  <c:v>24</c:v>
                </c:pt>
                <c:pt idx="2">
                  <c:v>36</c:v>
                </c:pt>
                <c:pt idx="3">
                  <c:v>42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53126784"/>
        <c:axId val="153128320"/>
      </c:barChart>
      <c:catAx>
        <c:axId val="153126784"/>
        <c:scaling>
          <c:orientation val="minMax"/>
        </c:scaling>
        <c:delete val="0"/>
        <c:axPos val="b"/>
        <c:majorTickMark val="out"/>
        <c:minorTickMark val="none"/>
        <c:tickLblPos val="nextTo"/>
        <c:crossAx val="153128320"/>
        <c:crosses val="autoZero"/>
        <c:auto val="1"/>
        <c:lblAlgn val="ctr"/>
        <c:lblOffset val="100"/>
        <c:noMultiLvlLbl val="0"/>
      </c:catAx>
      <c:valAx>
        <c:axId val="15312832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53126784"/>
        <c:crosses val="autoZero"/>
        <c:crossBetween val="between"/>
      </c:valAx>
      <c:spPr>
        <a:ln>
          <a:solidFill>
            <a:schemeClr val="accent1"/>
          </a:solidFill>
        </a:ln>
      </c:spPr>
    </c:plotArea>
    <c:legend>
      <c:legendPos val="r"/>
      <c:layout/>
      <c:overlay val="0"/>
      <c:spPr>
        <a:ln>
          <a:solidFill>
            <a:srgbClr val="CEB966"/>
          </a:solidFill>
        </a:ln>
      </c:spPr>
    </c:legend>
    <c:plotVisOnly val="1"/>
    <c:dispBlanksAs val="gap"/>
    <c:showDLblsOverMax val="0"/>
  </c:chart>
  <c:spPr>
    <a:ln>
      <a:solidFill>
        <a:srgbClr val="CEB966"/>
      </a:solidFill>
    </a:ln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6E9A9-DAFF-4920-83F2-617183519EA6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3BB049-410F-4477-9374-79FE0BE553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4896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F4A8D-CF8C-4C18-8A5F-660CCB1EEFE2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6E41E9-8DC8-46C7-B3A4-57195E9B8B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03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6E41E9-8DC8-46C7-B3A4-57195E9B8B2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6E41E9-8DC8-46C7-B3A4-57195E9B8B2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6E41E9-8DC8-46C7-B3A4-57195E9B8B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6E41E9-8DC8-46C7-B3A4-57195E9B8B2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617867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592355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63455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142260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55457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8200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077253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345731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322983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389250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801961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7F0EE-5658-4774-B16A-D93BD3FDD761}" type="datetimeFigureOut">
              <a:rPr lang="cs-CZ" smtClean="0"/>
              <a:pPr/>
              <a:t>22.3.2014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60017-1002-46BC-93E4-046BD67BEC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956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newsflash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Pracovní list – předloha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Výrobek - BUS - PL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5.1.2013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611390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automaticky, řízená, snímek, titulní, rozložení, obsah, seznam, graf, objekt, klipart, animace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tvorbu jednoduché prezentace o výrobku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jako pracovní list.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Předloha je promítnuta přes počítač připojený na dataprojektor a přes promítací plátno, aby byla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vizuelně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dostupná pro 15 žáků v učebně PC anebo formou papírové předlohy v počtu 15 ks pro každého žáka.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107989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Nový autobus</a:t>
            </a:r>
            <a:br>
              <a:rPr lang="cs-CZ" dirty="0" smtClean="0"/>
            </a:br>
            <a:r>
              <a:rPr lang="cs-CZ" dirty="0" smtClean="0"/>
              <a:t>STAR BUS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4286256"/>
            <a:ext cx="6400800" cy="1752600"/>
          </a:xfrm>
        </p:spPr>
        <p:txBody>
          <a:bodyPr/>
          <a:lstStyle/>
          <a:p>
            <a:r>
              <a:rPr lang="cs-CZ" dirty="0" smtClean="0"/>
              <a:t>Představení nového autobusu</a:t>
            </a:r>
          </a:p>
          <a:p>
            <a:r>
              <a:rPr lang="cs-CZ" dirty="0" smtClean="0"/>
              <a:t> STAR BUS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674382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vlastnosti autobusu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Pohodlná vyvýšená sedadla</a:t>
            </a:r>
          </a:p>
          <a:p>
            <a:r>
              <a:rPr lang="cs-CZ" dirty="0" smtClean="0"/>
              <a:t>Lůžková úprava</a:t>
            </a:r>
          </a:p>
          <a:p>
            <a:r>
              <a:rPr lang="cs-CZ" dirty="0" smtClean="0"/>
              <a:t>Hodně místa pro nohy</a:t>
            </a:r>
          </a:p>
          <a:p>
            <a:r>
              <a:rPr lang="cs-CZ" dirty="0" smtClean="0"/>
              <a:t>Zabudovaná lednice a plynový vařič</a:t>
            </a:r>
          </a:p>
          <a:p>
            <a:r>
              <a:rPr lang="cs-CZ" dirty="0" smtClean="0"/>
              <a:t>Toaleta a kuchyňka v terénu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Vysoký přepravní komfort</a:t>
            </a:r>
          </a:p>
          <a:p>
            <a:r>
              <a:rPr lang="cs-CZ" dirty="0" smtClean="0"/>
              <a:t>Určeno pro časově náročné jízdy</a:t>
            </a:r>
          </a:p>
          <a:p>
            <a:r>
              <a:rPr lang="cs-CZ" dirty="0" smtClean="0"/>
              <a:t>Vysoce účinná klimatizace</a:t>
            </a:r>
          </a:p>
          <a:p>
            <a:r>
              <a:rPr lang="cs-CZ" dirty="0" smtClean="0"/>
              <a:t>Objemný zavazadlový prostor</a:t>
            </a:r>
            <a:endParaRPr lang="cs-CZ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Prodej  autobusů STAR BUS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5802055"/>
              </p:ext>
            </p:extLst>
          </p:nvPr>
        </p:nvGraphicFramePr>
        <p:xfrm>
          <a:off x="493713" y="1412776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63688" y="428604"/>
            <a:ext cx="6572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 autobusy STAR BUS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000231" y="5157192"/>
            <a:ext cx="430438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d</a:t>
            </a:r>
            <a:r>
              <a:rPr lang="cs-CZ" sz="4400" dirty="0" smtClean="0"/>
              <a:t>o celého světa !</a:t>
            </a:r>
            <a:endParaRPr lang="cs-CZ" sz="4400" dirty="0"/>
          </a:p>
        </p:txBody>
      </p:sp>
      <p:pic>
        <p:nvPicPr>
          <p:cNvPr id="1026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2423" y="1700808"/>
            <a:ext cx="3240000" cy="3254765"/>
          </a:xfrm>
          <a:prstGeom prst="rect">
            <a:avLst/>
          </a:prstGeom>
          <a:noFill/>
        </p:spPr>
      </p:pic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45 -0.00556 L 0.36945 -0.0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296145" y="1556792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978-80-251-3076-6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obrázek vytvořený v MS Office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2443100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176</Words>
  <Application>Microsoft Office PowerPoint</Application>
  <PresentationFormat>Předvádění na obrazovce (4:3)</PresentationFormat>
  <Paragraphs>49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Průvodní list</vt:lpstr>
      <vt:lpstr>Prezentace aplikace PowerPoint</vt:lpstr>
      <vt:lpstr>Nový autobus STAR BUS</vt:lpstr>
      <vt:lpstr>Základní vlastnosti autobusu</vt:lpstr>
      <vt:lpstr>Prodej  autobusů STAR BUS</vt:lpstr>
      <vt:lpstr>Prezentace aplikace PowerPoint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Nový autobus STAR BUS</dc:title>
  <dc:creator>sarka.martinkova</dc:creator>
  <cp:lastModifiedBy>jitka</cp:lastModifiedBy>
  <cp:revision>33</cp:revision>
  <dcterms:created xsi:type="dcterms:W3CDTF">2008-09-22T05:47:09Z</dcterms:created>
  <dcterms:modified xsi:type="dcterms:W3CDTF">2014-03-22T14:40:53Z</dcterms:modified>
</cp:coreProperties>
</file>