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4" r:id="rId3"/>
    <p:sldId id="256" r:id="rId4"/>
    <p:sldId id="262" r:id="rId5"/>
    <p:sldId id="260" r:id="rId6"/>
    <p:sldId id="258" r:id="rId7"/>
    <p:sldId id="257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A98642-2B75-46B0-8950-938EF02E93A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D69444-75F6-4BD9-872D-9A6F9C2C03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25662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C9DDA4-A4C6-4B9A-8333-0B80FF19CCDE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9BC0A6-58A2-40C5-AA3B-21AA90BCBF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5311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9BC0A6-58A2-40C5-AA3B-21AA90BCBF1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9BC0A6-58A2-40C5-AA3B-21AA90BCBF1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9BC0A6-58A2-40C5-AA3B-21AA90BCBF1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9BC0A6-58A2-40C5-AA3B-21AA90BCBF1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9BC0A6-58A2-40C5-AA3B-21AA90BCBF1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46CE55-4539-4BE9-B358-0BDD37FF50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93411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9478FA-43EF-46D5-9A15-76232037B3A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17501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A3B2DA-F61A-4068-9E01-A28E350D6CB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003409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CEDE6-012F-4040-A820-3EF8DE3F9C8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973719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B80F9-DADA-4EB6-8809-BD840CBE89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018097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7283C2-857A-4CE8-AC0E-C52A4E13EB3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513367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C45D7-A59D-4D93-A747-49FF34A5A7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0196877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E0FA41-EB53-4D57-A3DE-1B26B365F0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9943689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69E46-712C-47C8-9A30-2DF8A52F0D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453791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855CE4-4ED0-4866-9493-319B924268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530932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A4FC7-B7C3-4556-B46A-8F623BD090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059287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D3F10-3A5F-4572-A6F5-7421463171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885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Služba - CK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8.2.2013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2408226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 snímek, objekt, tabulka, graf, individuální, spuštění, tisk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informace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práci s prezentačním programem – vložení objektů do snímku – tabulku, graf,…spuštění, tisk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1651677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1259632" y="260648"/>
            <a:ext cx="6480720" cy="1143000"/>
          </a:xfrm>
        </p:spPr>
        <p:txBody>
          <a:bodyPr/>
          <a:lstStyle/>
          <a:p>
            <a:pPr algn="l"/>
            <a:r>
              <a:rPr lang="cs-CZ" b="1" dirty="0">
                <a:solidFill>
                  <a:srgbClr val="0070C0"/>
                </a:solidFill>
              </a:rPr>
              <a:t>Vložení </a:t>
            </a:r>
            <a:r>
              <a:rPr lang="cs-CZ" b="1" dirty="0" smtClean="0">
                <a:solidFill>
                  <a:srgbClr val="0070C0"/>
                </a:solidFill>
              </a:rPr>
              <a:t>objektů do snímku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179512" y="1628800"/>
            <a:ext cx="8856984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Karta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Domů – Rozložení -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70C0"/>
                </a:solidFill>
              </a:rPr>
              <a:t>Nadpis a obsah</a:t>
            </a:r>
          </a:p>
          <a:p>
            <a:pPr marL="0" indent="0">
              <a:buNone/>
            </a:pPr>
            <a:r>
              <a:rPr lang="cs-CZ" b="1" dirty="0" smtClean="0"/>
              <a:t>- vybrat první ikonu </a:t>
            </a:r>
            <a:r>
              <a:rPr lang="cs-CZ" dirty="0"/>
              <a:t>	</a:t>
            </a:r>
            <a:endParaRPr lang="cs-CZ" b="1" dirty="0" smtClean="0">
              <a:solidFill>
                <a:srgbClr val="FFCC00"/>
              </a:solidFill>
            </a:endParaRPr>
          </a:p>
          <a:p>
            <a:r>
              <a:rPr lang="cs-CZ" sz="4400" b="1" dirty="0" smtClean="0">
                <a:solidFill>
                  <a:srgbClr val="0070C0"/>
                </a:solidFill>
              </a:rPr>
              <a:t>TABULKA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0070C0"/>
                </a:solidFill>
              </a:rPr>
              <a:t>:</a:t>
            </a:r>
            <a:r>
              <a:rPr lang="cs-CZ" b="1" dirty="0" smtClean="0">
                <a:solidFill>
                  <a:srgbClr val="FFCC00"/>
                </a:solidFill>
              </a:rPr>
              <a:t>	</a:t>
            </a:r>
            <a:r>
              <a:rPr lang="cs-CZ" dirty="0" smtClean="0"/>
              <a:t>zadat  </a:t>
            </a:r>
            <a:r>
              <a:rPr lang="cs-CZ" dirty="0"/>
              <a:t>:  </a:t>
            </a:r>
            <a:r>
              <a:rPr lang="cs-CZ" dirty="0" smtClean="0"/>
              <a:t>	počet </a:t>
            </a:r>
            <a:r>
              <a:rPr lang="cs-CZ" dirty="0"/>
              <a:t>řádků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		</a:t>
            </a:r>
            <a:r>
              <a:rPr lang="cs-CZ" dirty="0" smtClean="0"/>
              <a:t>			počet </a:t>
            </a:r>
            <a:r>
              <a:rPr lang="cs-CZ" dirty="0"/>
              <a:t>sloupců </a:t>
            </a:r>
          </a:p>
          <a:p>
            <a:pPr>
              <a:buFont typeface="Wingdings" pitchFamily="2" charset="2"/>
              <a:buNone/>
            </a:pPr>
            <a:r>
              <a:rPr lang="cs-CZ" b="1" dirty="0" smtClean="0">
                <a:solidFill>
                  <a:srgbClr val="0070C0"/>
                </a:solidFill>
              </a:rPr>
              <a:t>	Formátování </a:t>
            </a:r>
            <a:r>
              <a:rPr lang="cs-CZ" dirty="0" smtClean="0"/>
              <a:t>= </a:t>
            </a:r>
            <a:r>
              <a:rPr lang="cs-CZ" dirty="0"/>
              <a:t>pravým tlačítkem myši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23528" y="332656"/>
            <a:ext cx="8568952" cy="50405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Karta</a:t>
            </a:r>
            <a:r>
              <a:rPr lang="cs-CZ" b="1" dirty="0">
                <a:solidFill>
                  <a:srgbClr val="FFCC0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Domů – Rozložení </a:t>
            </a:r>
            <a:r>
              <a:rPr lang="cs-CZ" b="1" dirty="0" smtClean="0">
                <a:solidFill>
                  <a:srgbClr val="0070C0"/>
                </a:solidFill>
              </a:rPr>
              <a:t>-</a:t>
            </a:r>
            <a:r>
              <a:rPr lang="cs-CZ" dirty="0" smtClean="0"/>
              <a:t> </a:t>
            </a:r>
            <a:r>
              <a:rPr lang="cs-CZ" b="1" dirty="0">
                <a:solidFill>
                  <a:srgbClr val="0070C0"/>
                </a:solidFill>
              </a:rPr>
              <a:t>Nadpis a obsah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b="1" dirty="0" smtClean="0"/>
              <a:t>vybrat druhou </a:t>
            </a:r>
            <a:r>
              <a:rPr lang="cs-CZ" b="1" dirty="0"/>
              <a:t>ikonu </a:t>
            </a:r>
            <a:r>
              <a:rPr lang="cs-CZ" dirty="0"/>
              <a:t>	</a:t>
            </a:r>
            <a:endParaRPr lang="cs-CZ" b="1" dirty="0">
              <a:solidFill>
                <a:srgbClr val="FFCC00"/>
              </a:solidFill>
            </a:endParaRPr>
          </a:p>
          <a:p>
            <a:r>
              <a:rPr lang="cs-CZ" sz="4400" b="1" dirty="0" smtClean="0">
                <a:solidFill>
                  <a:srgbClr val="0070C0"/>
                </a:solidFill>
              </a:rPr>
              <a:t>GRAF</a:t>
            </a:r>
            <a:r>
              <a:rPr lang="cs-CZ" sz="4400" b="1" dirty="0" smtClean="0"/>
              <a:t> </a:t>
            </a:r>
            <a:r>
              <a:rPr lang="cs-CZ" sz="4400" b="1" dirty="0" smtClean="0">
                <a:solidFill>
                  <a:srgbClr val="0070C0"/>
                </a:solidFill>
              </a:rPr>
              <a:t>: </a:t>
            </a:r>
            <a:r>
              <a:rPr lang="cs-CZ" dirty="0"/>
              <a:t>zvolit typ grafu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		  upravit </a:t>
            </a:r>
            <a:r>
              <a:rPr lang="cs-CZ" dirty="0"/>
              <a:t>datovou tabulku </a:t>
            </a:r>
            <a:r>
              <a:rPr lang="cs-CZ" b="1" dirty="0">
                <a:solidFill>
                  <a:srgbClr val="0070C0"/>
                </a:solidFill>
              </a:rPr>
              <a:t>(Datový list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>
              <a:buFontTx/>
              <a:buChar char="-"/>
            </a:pPr>
            <a:r>
              <a:rPr lang="cs-CZ" dirty="0" smtClean="0"/>
              <a:t>v </a:t>
            </a:r>
            <a:r>
              <a:rPr lang="cs-CZ" dirty="0"/>
              <a:t>případě zavření </a:t>
            </a:r>
            <a:r>
              <a:rPr lang="cs-CZ" dirty="0" smtClean="0"/>
              <a:t>tabulky ji zpětně zaktivujeme </a:t>
            </a:r>
            <a:r>
              <a:rPr lang="cs-CZ" dirty="0"/>
              <a:t>na </a:t>
            </a:r>
            <a:r>
              <a:rPr lang="cs-CZ" dirty="0" smtClean="0"/>
              <a:t>kartě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Návrh </a:t>
            </a:r>
            <a:r>
              <a:rPr lang="cs-CZ" b="1" dirty="0">
                <a:solidFill>
                  <a:srgbClr val="0070C0"/>
                </a:solidFill>
              </a:rPr>
              <a:t>– Upravit data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(</a:t>
            </a:r>
            <a:r>
              <a:rPr lang="cs-CZ" dirty="0"/>
              <a:t>graf musí být </a:t>
            </a:r>
            <a:r>
              <a:rPr lang="cs-CZ" dirty="0" smtClean="0"/>
              <a:t>označen</a:t>
            </a:r>
            <a:r>
              <a:rPr lang="cs-CZ" dirty="0"/>
              <a:t>)</a:t>
            </a:r>
          </a:p>
          <a:p>
            <a:pPr>
              <a:buFont typeface="Wingdings" pitchFamily="2" charset="2"/>
              <a:buNone/>
            </a:pPr>
            <a:r>
              <a:rPr lang="cs-CZ" b="1" dirty="0" smtClean="0">
                <a:solidFill>
                  <a:srgbClr val="0070C0"/>
                </a:solidFill>
              </a:rPr>
              <a:t>Formátování </a:t>
            </a:r>
            <a:r>
              <a:rPr lang="cs-CZ" dirty="0"/>
              <a:t>= pravým tlačítkem myši</a:t>
            </a:r>
          </a:p>
          <a:p>
            <a:endParaRPr lang="cs-CZ" dirty="0"/>
          </a:p>
        </p:txBody>
      </p:sp>
      <p:pic>
        <p:nvPicPr>
          <p:cNvPr id="3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6019577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Individuální </a:t>
            </a:r>
            <a:r>
              <a:rPr lang="cs-CZ" b="1" dirty="0">
                <a:solidFill>
                  <a:srgbClr val="0070C0"/>
                </a:solidFill>
              </a:rPr>
              <a:t>tvorba</a:t>
            </a:r>
          </a:p>
        </p:txBody>
      </p:sp>
      <p:sp>
        <p:nvSpPr>
          <p:cNvPr id="12298" name="Rectangle 10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435280" cy="3629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karta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Domů – ve skupině Snímky – </a:t>
            </a:r>
            <a:r>
              <a:rPr lang="cs-CZ" b="1" dirty="0">
                <a:solidFill>
                  <a:srgbClr val="0070C0"/>
                </a:solidFill>
              </a:rPr>
              <a:t>Rozložení </a:t>
            </a:r>
            <a:r>
              <a:rPr lang="cs-CZ" b="1" dirty="0" smtClean="0">
                <a:solidFill>
                  <a:srgbClr val="0070C0"/>
                </a:solidFill>
              </a:rPr>
              <a:t>– 			      Prázdný snímek</a:t>
            </a:r>
            <a:endParaRPr lang="cs-CZ" b="1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dirty="0" smtClean="0"/>
              <a:t>Volíme si :</a:t>
            </a:r>
            <a:r>
              <a:rPr lang="cs-CZ" dirty="0"/>
              <a:t>	 	</a:t>
            </a:r>
            <a:endParaRPr lang="cs-CZ" dirty="0" smtClean="0"/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dirty="0" smtClean="0"/>
              <a:t>	- </a:t>
            </a:r>
            <a:r>
              <a:rPr lang="cs-CZ" dirty="0"/>
              <a:t>bez šablony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 	- libovolně text.pole i objekty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 	- na pozadí snímků = vlastní náměty</a:t>
            </a:r>
          </a:p>
          <a:p>
            <a:pPr>
              <a:buFont typeface="Wingdings" pitchFamily="2" charset="2"/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188640"/>
            <a:ext cx="6841455" cy="782637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Spuštění prezentace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052736"/>
            <a:ext cx="8424936" cy="4536504"/>
          </a:xfrm>
        </p:spPr>
        <p:txBody>
          <a:bodyPr/>
          <a:lstStyle/>
          <a:p>
            <a:r>
              <a:rPr lang="cs-CZ" dirty="0" smtClean="0"/>
              <a:t>karta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Přechody </a:t>
            </a:r>
            <a:r>
              <a:rPr lang="cs-CZ" b="1" dirty="0">
                <a:solidFill>
                  <a:srgbClr val="0070C0"/>
                </a:solidFill>
              </a:rPr>
              <a:t>– </a:t>
            </a:r>
            <a:r>
              <a:rPr lang="cs-CZ" dirty="0" smtClean="0"/>
              <a:t>skupina</a:t>
            </a:r>
            <a:r>
              <a:rPr lang="cs-CZ" b="1" dirty="0" smtClean="0">
                <a:solidFill>
                  <a:srgbClr val="0070C0"/>
                </a:solidFill>
              </a:rPr>
              <a:t> Přechod na tento snímek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dirty="0" smtClean="0"/>
              <a:t>– vybrat variantu : 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/>
              <a:t>		= jak nabíhá snímek - </a:t>
            </a:r>
            <a:r>
              <a:rPr lang="cs-CZ" dirty="0" smtClean="0"/>
              <a:t>druh, </a:t>
            </a:r>
            <a:r>
              <a:rPr lang="cs-CZ" dirty="0"/>
              <a:t>rychlost, </a:t>
            </a:r>
            <a:r>
              <a:rPr lang="cs-CZ" dirty="0" smtClean="0"/>
              <a:t>zvuk</a:t>
            </a:r>
            <a:endParaRPr lang="cs-CZ" b="1" dirty="0">
              <a:solidFill>
                <a:srgbClr val="FFCC00"/>
              </a:solidFill>
            </a:endParaRPr>
          </a:p>
          <a:p>
            <a:r>
              <a:rPr lang="cs-CZ" b="1" dirty="0">
                <a:solidFill>
                  <a:srgbClr val="0070C0"/>
                </a:solidFill>
              </a:rPr>
              <a:t>Přejít na snímek</a:t>
            </a:r>
          </a:p>
          <a:p>
            <a:pPr>
              <a:buFont typeface="Wingdings" pitchFamily="2" charset="2"/>
              <a:buNone/>
            </a:pPr>
            <a:r>
              <a:rPr lang="cs-CZ" dirty="0">
                <a:solidFill>
                  <a:srgbClr val="FFCC00"/>
                </a:solidFill>
              </a:rPr>
              <a:t>		</a:t>
            </a:r>
            <a:r>
              <a:rPr lang="cs-CZ" dirty="0"/>
              <a:t>a) při klepnutí myši = ovládá přednášející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b) automaticky - určit čas = prezentace 							běží samostatně </a:t>
            </a:r>
          </a:p>
          <a:p>
            <a:r>
              <a:rPr lang="cs-CZ" b="1" dirty="0">
                <a:solidFill>
                  <a:srgbClr val="0070C0"/>
                </a:solidFill>
              </a:rPr>
              <a:t>Spustit </a:t>
            </a:r>
            <a:r>
              <a:rPr lang="cs-CZ" b="1" dirty="0" smtClean="0">
                <a:solidFill>
                  <a:srgbClr val="0070C0"/>
                </a:solidFill>
              </a:rPr>
              <a:t>prezentaci</a:t>
            </a:r>
            <a:r>
              <a:rPr lang="cs-CZ" b="1" dirty="0" smtClean="0">
                <a:solidFill>
                  <a:srgbClr val="FFCC00"/>
                </a:solidFill>
              </a:rPr>
              <a:t>	</a:t>
            </a:r>
            <a:r>
              <a:rPr lang="cs-CZ" b="1" dirty="0" smtClean="0"/>
              <a:t>F5</a:t>
            </a:r>
            <a:endParaRPr lang="cs-CZ" b="1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Tisk prezentace</a:t>
            </a:r>
            <a:r>
              <a:rPr lang="cs-CZ" dirty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12776"/>
            <a:ext cx="8352928" cy="40324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- použít jako podklad pro klasifikaci dokumentu</a:t>
            </a:r>
          </a:p>
          <a:p>
            <a:pPr marL="0" indent="0">
              <a:buNone/>
            </a:pPr>
            <a:r>
              <a:rPr lang="cs-CZ" dirty="0" smtClean="0"/>
              <a:t>- tisknout </a:t>
            </a:r>
            <a:r>
              <a:rPr lang="cs-CZ" dirty="0"/>
              <a:t>bez pozadí </a:t>
            </a:r>
            <a:r>
              <a:rPr lang="cs-CZ" dirty="0" smtClean="0"/>
              <a:t>barevných schémat  (úspora        toneru) :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karta Návrh – motiv systému Office</a:t>
            </a:r>
            <a:endParaRPr lang="cs-CZ" b="1" dirty="0">
              <a:solidFill>
                <a:srgbClr val="0070C0"/>
              </a:solidFill>
            </a:endParaRPr>
          </a:p>
          <a:p>
            <a:r>
              <a:rPr lang="cs-CZ" b="1" dirty="0" smtClean="0">
                <a:solidFill>
                  <a:srgbClr val="0070C0"/>
                </a:solidFill>
              </a:rPr>
              <a:t>Náhled – Nastavení stránky - </a:t>
            </a:r>
            <a:endParaRPr lang="cs-CZ" b="1" dirty="0">
              <a:solidFill>
                <a:srgbClr val="0070C0"/>
              </a:solidFill>
            </a:endParaRP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  </a:t>
            </a:r>
            <a:r>
              <a:rPr lang="cs-CZ" b="1" dirty="0" smtClean="0"/>
              <a:t>	určit počet </a:t>
            </a:r>
            <a:r>
              <a:rPr lang="cs-CZ" b="1" dirty="0"/>
              <a:t>snímků na stránku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Tisk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>
                <a:solidFill>
                  <a:srgbClr val="FFCC00"/>
                </a:solidFill>
              </a:rPr>
              <a:t>		   </a:t>
            </a:r>
            <a:r>
              <a:rPr lang="cs-CZ" b="1" dirty="0" smtClean="0"/>
              <a:t>       	</a:t>
            </a:r>
            <a:endParaRPr lang="cs-CZ" b="1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 eaLnBrk="1" hangingPunct="1"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978-80-251-3076-6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244310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784</TotalTime>
  <Words>205</Words>
  <Application>Microsoft Office PowerPoint</Application>
  <PresentationFormat>Předvádění na obrazovce (4:3)</PresentationFormat>
  <Paragraphs>68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Průvodní list</vt:lpstr>
      <vt:lpstr>Snímek 2</vt:lpstr>
      <vt:lpstr>Vložení objektů do snímku</vt:lpstr>
      <vt:lpstr>Snímek 4</vt:lpstr>
      <vt:lpstr>Individuální tvorba</vt:lpstr>
      <vt:lpstr>Spuštění prezentace</vt:lpstr>
      <vt:lpstr>Tisk prezentace 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COREL DRAW</dc:title>
  <dc:creator>Šárka Martínková</dc:creator>
  <cp:lastModifiedBy>stepan.bartos</cp:lastModifiedBy>
  <cp:revision>83</cp:revision>
  <dcterms:created xsi:type="dcterms:W3CDTF">2005-05-22T21:17:15Z</dcterms:created>
  <dcterms:modified xsi:type="dcterms:W3CDTF">2013-06-08T22:17:01Z</dcterms:modified>
</cp:coreProperties>
</file>