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notesSlides/notesSlide6.xml" ContentType="application/vnd.openxmlformats-officedocument.presentationml.notes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67" r:id="rId2"/>
    <p:sldId id="268" r:id="rId3"/>
    <p:sldId id="259" r:id="rId4"/>
    <p:sldId id="260" r:id="rId5"/>
    <p:sldId id="261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6" autoAdjust="0"/>
    <p:restoredTop sz="94660"/>
  </p:normalViewPr>
  <p:slideViewPr>
    <p:cSldViewPr>
      <p:cViewPr>
        <p:scale>
          <a:sx n="100" d="100"/>
          <a:sy n="100" d="100"/>
        </p:scale>
        <p:origin x="-954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1DF8FA-E57E-4FE0-8C21-F8B9365A2749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3EAF93-D047-4677-AD09-DB6C93A7980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EAF93-D047-4677-AD09-DB6C93A7980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EAF93-D047-4677-AD09-DB6C93A7980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EAF93-D047-4677-AD09-DB6C93A7980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EAF93-D047-4677-AD09-DB6C93A7980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EAF93-D047-4677-AD09-DB6C93A7980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3EAF93-D047-4677-AD09-DB6C93A7980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Popt&#225;vka.doc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.jpeg"/><Relationship Id="rId4" Type="http://schemas.openxmlformats.org/officeDocument/2006/relationships/hyperlink" Target="../p&#345;&#237;klady%20OBK/Dotaz.doc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Poptávka - osnova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</a:t>
            </a:r>
            <a:r>
              <a:rPr lang="cs-CZ" b="1" dirty="0" smtClean="0"/>
              <a:t>vytvoření: </a:t>
            </a:r>
            <a:r>
              <a:rPr lang="cs-CZ" dirty="0" smtClean="0"/>
              <a:t>7</a:t>
            </a:r>
            <a:r>
              <a:rPr lang="cs-CZ" dirty="0" smtClean="0"/>
              <a:t>. </a:t>
            </a:r>
            <a:r>
              <a:rPr lang="cs-CZ" smtClean="0"/>
              <a:t>9.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1075714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POPTÁVKA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uzavírání kupních 				smluv, poptávka, dotaz, kupující, 					prodávající, inzerát.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poptávky. Materiál je připraven 	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5747641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POPTÁVKA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Poptávka</a:t>
            </a:r>
          </a:p>
          <a:p>
            <a:r>
              <a:rPr lang="cs-CZ" dirty="0" smtClean="0"/>
              <a:t> Nabídka</a:t>
            </a:r>
          </a:p>
          <a:p>
            <a:pPr lvl="1"/>
            <a:r>
              <a:rPr lang="cs-CZ" dirty="0" smtClean="0"/>
              <a:t> Vyžádaná nabídka</a:t>
            </a:r>
          </a:p>
          <a:p>
            <a:pPr lvl="1"/>
            <a:r>
              <a:rPr lang="cs-CZ" dirty="0" smtClean="0"/>
              <a:t> Nevyžádaná nabídka</a:t>
            </a:r>
          </a:p>
          <a:p>
            <a:r>
              <a:rPr lang="cs-CZ" dirty="0" smtClean="0"/>
              <a:t> Objednávka</a:t>
            </a:r>
          </a:p>
          <a:p>
            <a:r>
              <a:rPr lang="cs-CZ" dirty="0" smtClean="0"/>
              <a:t> Potvrzení objednávky</a:t>
            </a:r>
          </a:p>
        </p:txBody>
      </p:sp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680479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44522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POPTÁVKA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340768"/>
            <a:ext cx="8496944" cy="374441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Poptávka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(po něčem) </a:t>
            </a:r>
            <a:r>
              <a:rPr lang="cs-CZ" dirty="0" smtClean="0"/>
              <a:t>nebo </a:t>
            </a:r>
            <a:r>
              <a:rPr lang="cs-CZ" b="1" dirty="0" smtClean="0">
                <a:solidFill>
                  <a:srgbClr val="FF0000"/>
                </a:solidFill>
              </a:rPr>
              <a:t>dotaz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(na něco) </a:t>
            </a:r>
            <a:r>
              <a:rPr lang="cs-CZ" dirty="0" smtClean="0"/>
              <a:t>je obchodní dopis, kterým kupující hledá nejvhodnějšího prodávajícího.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OSNOVA:</a:t>
            </a:r>
            <a:endParaRPr lang="cs-CZ" b="1" dirty="0">
              <a:solidFill>
                <a:schemeClr val="tx1"/>
              </a:solidFill>
            </a:endParaRPr>
          </a:p>
          <a:p>
            <a:r>
              <a:rPr lang="cs-CZ" dirty="0" smtClean="0"/>
              <a:t> způsob získání informací o dodavateli</a:t>
            </a:r>
          </a:p>
          <a:p>
            <a:r>
              <a:rPr lang="cs-CZ" dirty="0" smtClean="0"/>
              <a:t> druh zájmu o zakázku</a:t>
            </a:r>
          </a:p>
          <a:p>
            <a:r>
              <a:rPr lang="cs-CZ" dirty="0" smtClean="0"/>
              <a:t> popis (druh, rozsah) potenciální dodávky</a:t>
            </a:r>
          </a:p>
          <a:p>
            <a:r>
              <a:rPr lang="cs-CZ" dirty="0" smtClean="0"/>
              <a:t> návrh dodacích podmínek</a:t>
            </a:r>
          </a:p>
          <a:p>
            <a:r>
              <a:rPr lang="cs-CZ" dirty="0" smtClean="0"/>
              <a:t> výzva k nabídce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39373309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POPTÁVKA - OSNOVA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4975208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Rozdíl mezi poptávkou a dotazem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POPTÁVKA -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obsahuje více údajů (vypsat jednotlivé druhy zboří nebo služeb); můžeme ji doplnit nákresem.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3" action="ppaction://hlinkfile"/>
              </a:rPr>
              <a:t>poptávka</a:t>
            </a:r>
            <a:endParaRPr lang="cs-CZ" dirty="0" smtClean="0"/>
          </a:p>
          <a:p>
            <a:pPr marL="4572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DOTAZ - </a:t>
            </a:r>
            <a:r>
              <a:rPr lang="cs-CZ" dirty="0" smtClean="0"/>
              <a:t>stylizujeme jej všeobecně, s jeho pomocí hledáme pouze možnost dodávky zboží nebo poskytnutí služeb.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  <a:hlinkClick r:id="rId4" action="ppaction://hlinkfile"/>
              </a:rPr>
              <a:t>dotaz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>
                <a:solidFill>
                  <a:srgbClr val="FFC000"/>
                </a:solidFill>
              </a:rPr>
              <a:t>Forma poptávky</a:t>
            </a:r>
          </a:p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dirty="0" smtClean="0"/>
              <a:t>ústní (osobní nebo telefonické jednání)</a:t>
            </a:r>
          </a:p>
          <a:p>
            <a:r>
              <a:rPr lang="cs-CZ" dirty="0"/>
              <a:t> </a:t>
            </a:r>
            <a:r>
              <a:rPr lang="cs-CZ" dirty="0" smtClean="0"/>
              <a:t>písemná (inzerát, obchodní dopis-poštou, faxem, e-mailem)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POZOR! </a:t>
            </a:r>
            <a:r>
              <a:rPr lang="cs-CZ" dirty="0" smtClean="0"/>
              <a:t>na každou poptávku by měl adresát, co nejdříve odpovědět (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kladně</a:t>
            </a:r>
            <a:r>
              <a:rPr lang="cs-CZ" dirty="0" smtClean="0"/>
              <a:t> = nabídka;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</a:rPr>
              <a:t>záporně</a:t>
            </a:r>
            <a:r>
              <a:rPr lang="cs-CZ" dirty="0" smtClean="0"/>
              <a:t> = nelze uspokojit poptávajícího)</a:t>
            </a:r>
            <a:endParaRPr lang="cs-CZ" dirty="0" smtClean="0">
              <a:solidFill>
                <a:schemeClr val="accent3">
                  <a:lumMod val="50000"/>
                </a:schemeClr>
              </a:solidFill>
            </a:endParaRP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2654293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="" xmlns:p14="http://schemas.microsoft.com/office/powerpoint/2010/main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524</TotalTime>
  <Words>446</Words>
  <Application>Microsoft Office PowerPoint</Application>
  <PresentationFormat>Předvádění na obrazovce (4:3)</PresentationFormat>
  <Paragraphs>60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POPTÁVKA - OSNOVA</vt:lpstr>
      <vt:lpstr>POPTÁVKA - OSNOVA</vt:lpstr>
      <vt:lpstr>POPTÁVKA - OSNOVA</vt:lpstr>
      <vt:lpstr>POPTÁVKA - OSNOVA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51</cp:revision>
  <dcterms:created xsi:type="dcterms:W3CDTF">2012-08-06T07:07:34Z</dcterms:created>
  <dcterms:modified xsi:type="dcterms:W3CDTF">2013-06-19T09:31:57Z</dcterms:modified>
</cp:coreProperties>
</file>