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0" r:id="rId2"/>
    <p:sldId id="271" r:id="rId3"/>
    <p:sldId id="259" r:id="rId4"/>
    <p:sldId id="267" r:id="rId5"/>
    <p:sldId id="269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90" d="100"/>
          <a:sy n="90" d="100"/>
        </p:scale>
        <p:origin x="-125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239DD3-9730-45EC-B44C-D1A51EAA5A1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D58FC5-BE09-43A1-BA19-4E89A81AB3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58FC5-BE09-43A1-BA19-4E89A81AB31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Poptávka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7.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3107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poptávka, dotaz, kupující, 					prodávající, inzerát, stylizace v jednotlivých 			částech písemnosti. Obměny stylizace 				poptávky.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</a:t>
            </a:r>
            <a:r>
              <a:rPr lang="cs-CZ" smtClean="0"/>
              <a:t>pojmy poptávky, dotazu. </a:t>
            </a:r>
            <a:r>
              <a:rPr lang="cs-CZ" dirty="0" smtClean="0"/>
              <a:t>Materiál je 				připraven formou prezentace – zápis do 				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8816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/>
              <a:t>POPTÁVKA-STYLIZACE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Poptávka</a:t>
            </a:r>
          </a:p>
          <a:p>
            <a:r>
              <a:rPr lang="cs-CZ" dirty="0" smtClean="0"/>
              <a:t> Nabídka</a:t>
            </a:r>
          </a:p>
          <a:p>
            <a:pPr lvl="1"/>
            <a:r>
              <a:rPr lang="cs-CZ" dirty="0" smtClean="0"/>
              <a:t> Vyžádaná nabídka</a:t>
            </a:r>
          </a:p>
          <a:p>
            <a:pPr lvl="1"/>
            <a:r>
              <a:rPr lang="cs-CZ" dirty="0" smtClean="0"/>
              <a:t> Nevyžádaná nabídka</a:t>
            </a:r>
          </a:p>
          <a:p>
            <a:r>
              <a:rPr lang="cs-CZ" dirty="0" smtClean="0"/>
              <a:t> Objednávka</a:t>
            </a:r>
          </a:p>
          <a:p>
            <a:r>
              <a:rPr lang="cs-CZ" dirty="0" smtClean="0"/>
              <a:t> Potvrzení objednávky</a:t>
            </a:r>
          </a:p>
        </p:txBody>
      </p:sp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 úvodní větě: </a:t>
            </a:r>
          </a:p>
          <a:p>
            <a:pPr marL="4572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Velmi nás zaujal inzerát v …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Se zájmem jsme si přečetli Váš inzerát v …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Zaujal nás Váš inzerát v …</a:t>
            </a:r>
          </a:p>
          <a:p>
            <a:r>
              <a:rPr lang="cs-CZ" dirty="0"/>
              <a:t> </a:t>
            </a:r>
            <a:r>
              <a:rPr lang="cs-CZ" dirty="0" smtClean="0"/>
              <a:t>V Hospodářských novinách jste inzerovali …</a:t>
            </a:r>
          </a:p>
          <a:p>
            <a:r>
              <a:rPr lang="cs-CZ" dirty="0"/>
              <a:t> </a:t>
            </a:r>
            <a:r>
              <a:rPr lang="cs-CZ" dirty="0" smtClean="0"/>
              <a:t>V současné době modernizujeme …, a proto potřebujeme …,</a:t>
            </a:r>
          </a:p>
          <a:p>
            <a:r>
              <a:rPr lang="cs-CZ" dirty="0" smtClean="0"/>
              <a:t> Zaujali nás informace ve Vašem prodejním stánku na letošním veletrhu ...,</a:t>
            </a:r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1977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V závěrečné větě: </a:t>
            </a:r>
          </a:p>
          <a:p>
            <a:pPr marL="45720" indent="0">
              <a:buNone/>
            </a:pPr>
            <a:endParaRPr lang="cs-CZ" b="1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Čekáme na Vaši odpověď a věříme, že …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Věříme, že Vaše odpověď se stane počátkem dobré spolupráce.</a:t>
            </a:r>
          </a:p>
          <a:p>
            <a:r>
              <a:rPr lang="cs-CZ" dirty="0"/>
              <a:t> </a:t>
            </a:r>
            <a:r>
              <a:rPr lang="cs-CZ" dirty="0" smtClean="0"/>
              <a:t>Věříme, že nás Vaše odpověď uspokojí a stane se počátkem naší další spolupráce.</a:t>
            </a:r>
          </a:p>
          <a:p>
            <a:r>
              <a:rPr lang="cs-CZ" dirty="0"/>
              <a:t> </a:t>
            </a:r>
            <a:r>
              <a:rPr lang="cs-CZ" dirty="0" smtClean="0"/>
              <a:t>Čekáme Vaši nabídku, která se může stát počátkem naší dobré spolupráce.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59147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POPTÁVKA-STYLIZACE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Místo závěrečného pozdravu: </a:t>
            </a:r>
          </a:p>
          <a:p>
            <a:pPr marL="45720" indent="0">
              <a:buNone/>
            </a:pPr>
            <a:endParaRPr lang="cs-CZ" b="1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 pozdravem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Čekáme Vaši odpověď a srdečně Vás zdravíme.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Jednotlivé fráze vybírejte tak, aby se do daného textu obsahově hodily a abyste zbytečně neopakovali ve větách po sobě následujících stejná slova.</a:t>
            </a:r>
          </a:p>
          <a:p>
            <a:endParaRPr lang="cs-CZ" dirty="0" smtClean="0">
              <a:solidFill>
                <a:schemeClr val="accent5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5215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527</TotalTime>
  <Words>417</Words>
  <Application>Microsoft Office PowerPoint</Application>
  <PresentationFormat>Předvádění na obrazovce (4:3)</PresentationFormat>
  <Paragraphs>69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POPTÁVKA-STYLIZACE</vt:lpstr>
      <vt:lpstr>POPTÁVKA-STYLIZACE</vt:lpstr>
      <vt:lpstr>POPTÁVKA-STYLIZACE</vt:lpstr>
      <vt:lpstr>POPTÁVKA-STYLIZACE</vt:lpstr>
      <vt:lpstr>POPTÁVKA-STYLIZACE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50</cp:revision>
  <dcterms:created xsi:type="dcterms:W3CDTF">2012-08-06T07:07:34Z</dcterms:created>
  <dcterms:modified xsi:type="dcterms:W3CDTF">2013-06-19T09:33:06Z</dcterms:modified>
</cp:coreProperties>
</file>