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68" r:id="rId2"/>
    <p:sldId id="269" r:id="rId3"/>
    <p:sldId id="259" r:id="rId4"/>
    <p:sldId id="262" r:id="rId5"/>
    <p:sldId id="267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66" autoAdjust="0"/>
    <p:restoredTop sz="94660"/>
  </p:normalViewPr>
  <p:slideViewPr>
    <p:cSldViewPr>
      <p:cViewPr>
        <p:scale>
          <a:sx n="90" d="100"/>
          <a:sy n="90" d="100"/>
        </p:scale>
        <p:origin x="-144" y="10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B5837F-59A0-4365-A4E1-DC44DB95AC3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C372-2B9F-4813-8D3B-DBC7929B3B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754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E4C372-2B9F-4813-8D3B-DBC7929B3BCE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E4C372-2B9F-4813-8D3B-DBC7929B3BCE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E4C372-2B9F-4813-8D3B-DBC7929B3BCE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E4C372-2B9F-4813-8D3B-DBC7929B3BCE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E4C372-2B9F-4813-8D3B-DBC7929B3BCE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E4C372-2B9F-4813-8D3B-DBC7929B3BCE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E4C372-2B9F-4813-8D3B-DBC7929B3BCE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lazne@vary.cz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lazne@vary.cz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hyperlink" Target="../p&#345;&#237;klady%20OBK/Procvi&#269;ov&#225;n&#237;-dotaz.rtf" TargetMode="External"/><Relationship Id="rId5" Type="http://schemas.openxmlformats.org/officeDocument/2006/relationships/hyperlink" Target="../p&#345;&#237;klady%20OBK/Procvi&#269;ov&#225;n&#237;-popt&#225;vka.rtf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Poptávka - příklady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</a:t>
            </a:r>
            <a:r>
              <a:rPr lang="cs-CZ" b="1" smtClean="0"/>
              <a:t>: </a:t>
            </a:r>
            <a:r>
              <a:rPr lang="cs-CZ" smtClean="0"/>
              <a:t>8. 9</a:t>
            </a:r>
            <a:r>
              <a:rPr lang="cs-CZ" dirty="0" smtClean="0"/>
              <a:t>. 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2888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POPTÁVKA - PŘÍKLADY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uzavírání kupních 				smluv, poptávka, dotaz, kupující, 					prodávající, inzerát, </a:t>
            </a:r>
            <a:r>
              <a:rPr lang="cs-CZ" dirty="0"/>
              <a:t>o</a:t>
            </a:r>
            <a:r>
              <a:rPr lang="cs-CZ" dirty="0" smtClean="0"/>
              <a:t>bměny stylizace 				poptávky, příklady zadání písemnosti při 				uzavírání kupní smlouvy – poptávka.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poptávky. Materiál je připraven 				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616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57192"/>
            <a:ext cx="842493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POPTÁVKA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Poptávka</a:t>
            </a:r>
          </a:p>
          <a:p>
            <a:r>
              <a:rPr lang="cs-CZ" dirty="0" smtClean="0"/>
              <a:t> Nabídka</a:t>
            </a:r>
          </a:p>
          <a:p>
            <a:pPr lvl="1"/>
            <a:r>
              <a:rPr lang="cs-CZ" dirty="0" smtClean="0"/>
              <a:t> Vyžádaná nabídka</a:t>
            </a:r>
          </a:p>
          <a:p>
            <a:pPr lvl="1"/>
            <a:r>
              <a:rPr lang="cs-CZ" dirty="0" smtClean="0"/>
              <a:t> Nevyžádaná nabídka</a:t>
            </a:r>
          </a:p>
          <a:p>
            <a:r>
              <a:rPr lang="cs-CZ" dirty="0" smtClean="0"/>
              <a:t> Objednávka</a:t>
            </a:r>
          </a:p>
          <a:p>
            <a:r>
              <a:rPr lang="cs-CZ" dirty="0" smtClean="0"/>
              <a:t> Potvrzení objednávky</a:t>
            </a:r>
          </a:p>
        </p:txBody>
      </p:sp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POPTÁVKA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 na normalizovaný předtisk.</a:t>
            </a:r>
          </a:p>
          <a:p>
            <a:pPr marL="45720" indent="0" algn="ctr">
              <a:buNone/>
            </a:pPr>
            <a:endParaRPr lang="cs-CZ" sz="2000" dirty="0" smtClean="0">
              <a:solidFill>
                <a:srgbClr val="FFC000"/>
              </a:solidFill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/>
              <a:t>Jste hospodář(</a:t>
            </a:r>
            <a:r>
              <a:rPr lang="cs-CZ" dirty="0" err="1" smtClean="0"/>
              <a:t>ka</a:t>
            </a:r>
            <a:r>
              <a:rPr lang="cs-CZ" dirty="0" smtClean="0"/>
              <a:t>) Lázeňského domu Sen (tel.: 777 526 852, fax: 958 452 126, e-mail: </a:t>
            </a:r>
            <a:r>
              <a:rPr lang="cs-CZ" dirty="0" smtClean="0">
                <a:hlinkClick r:id="rId3"/>
              </a:rPr>
              <a:t>lazne@vary.cz</a:t>
            </a:r>
            <a:r>
              <a:rPr lang="cs-CZ" dirty="0" smtClean="0"/>
              <a:t>) odesíláte dnes na základě inzerátu v Karlovarských listech poptávku po zdravotní obuvi. Zajímají Vás zejména zdravotní a ortopedické pantofle, sandály a perforovaná obuv dámská i pánská. Chcete znát ceny obuvi a možný termín dodávky. Dopis adresujete společnosti s ručením omezeným ZDRAVÉ STÁNÍ (Na Kopečku 12, 360 78 Olšová Vrata) a podepisujete osobně.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9239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589240"/>
            <a:ext cx="8424936" cy="126876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/>
              <a:t>POPTÁVKA - PŘÍKLADY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 na normalizovaný předtisk.</a:t>
            </a:r>
          </a:p>
          <a:p>
            <a:pPr marL="45720" indent="0" algn="ctr">
              <a:buNone/>
            </a:pPr>
            <a:endParaRPr lang="cs-CZ" sz="2000" dirty="0" smtClean="0">
              <a:solidFill>
                <a:srgbClr val="FFC000"/>
              </a:solidFill>
            </a:endParaRPr>
          </a:p>
          <a:p>
            <a:pPr marL="502920" indent="-457200">
              <a:buFont typeface="+mj-lt"/>
              <a:buAutoNum type="arabicPeriod" startAt="2"/>
            </a:pPr>
            <a:r>
              <a:rPr lang="cs-CZ" dirty="0" smtClean="0"/>
              <a:t>Jste </a:t>
            </a:r>
            <a:r>
              <a:rPr lang="cs-CZ" dirty="0"/>
              <a:t>hospodář(</a:t>
            </a:r>
            <a:r>
              <a:rPr lang="cs-CZ" dirty="0" err="1"/>
              <a:t>ka</a:t>
            </a:r>
            <a:r>
              <a:rPr lang="cs-CZ" dirty="0"/>
              <a:t>) Lázeňského domu Sen (tel.: 777 526 852, fax: 958 452 126, e-mail: </a:t>
            </a:r>
            <a:r>
              <a:rPr lang="cs-CZ" dirty="0">
                <a:hlinkClick r:id="rId3"/>
              </a:rPr>
              <a:t>lazne@vary.cz</a:t>
            </a:r>
            <a:r>
              <a:rPr lang="cs-CZ" dirty="0"/>
              <a:t>) odesíláte </a:t>
            </a:r>
            <a:r>
              <a:rPr lang="cs-CZ" dirty="0" smtClean="0"/>
              <a:t>dnes dotaz na možnost koupě zdravotní obuvi. Žádáte o zaslání katalogu včetně cenové nabídky Dopis adresujete akciové společnosti PRAMEN (Novotného sady 68, 353 01 Mariánské Lázně) a podepisujete osobně.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2226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12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998" b="11998"/>
          <a:stretch>
            <a:fillRect/>
          </a:stretch>
        </p:blipFill>
        <p:spPr>
          <a:xfrm>
            <a:off x="5076056" y="1916832"/>
            <a:ext cx="3060192" cy="2325869"/>
          </a:xfrm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  <a:bevelB w="114300" prst="artDeco"/>
          </a:sp3d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28803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zadání č. 1 -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5" action="ppaction://hlinkfile"/>
              </a:rPr>
              <a:t>obr. 1</a:t>
            </a:r>
            <a:endParaRPr lang="cs-CZ" sz="2200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200" dirty="0" smtClean="0"/>
          </a:p>
          <a:p>
            <a:r>
              <a:rPr lang="cs-CZ" sz="2200" dirty="0" smtClean="0"/>
              <a:t> zadání č. 2 -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6" action="ppaction://hlinkfile"/>
              </a:rPr>
              <a:t>obr. 2</a:t>
            </a:r>
            <a:endParaRPr lang="cs-CZ" sz="2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5085184"/>
            <a:ext cx="7805172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POPTÁVKA - PŘÍKLADY</a:t>
            </a:r>
          </a:p>
        </p:txBody>
      </p:sp>
      <p:pic>
        <p:nvPicPr>
          <p:cNvPr id="7" name="Obrázek 3" descr="Logo EU penize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039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/>
          </a:bodyPr>
          <a:lstStyle/>
          <a:p>
            <a:r>
              <a:rPr lang="cs-CZ" sz="1600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sz="1600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sz="1600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sz="1600" dirty="0" smtClean="0"/>
              <a:t>Slavíčková, M., Valešová, I.: Obchodní dopisy nejen u státní zkoušky. Praha, NÚOV – STÚ 2008. 26 s. + CD ROM</a:t>
            </a:r>
          </a:p>
          <a:p>
            <a:r>
              <a:rPr lang="cs-CZ" sz="1600" dirty="0" smtClean="0"/>
              <a:t>Štiková, S.: Obchodní korespondence I. a II., Plzeň 2001</a:t>
            </a:r>
          </a:p>
          <a:p>
            <a:r>
              <a:rPr lang="cs-CZ" sz="1600" dirty="0" smtClean="0"/>
              <a:t>Kolektiv autorů. Výklad k ČSN 01 6910. Praha, NÚOV – STÚ 2008 na CD ROM.</a:t>
            </a:r>
          </a:p>
          <a:p>
            <a:r>
              <a:rPr lang="cs-CZ" sz="1600" dirty="0" smtClean="0"/>
              <a:t>Kolektiv autorů. Pojmy z oblasti PEK. Praha, NÚOV – STÚ 2008 na CD ROM.</a:t>
            </a:r>
          </a:p>
          <a:p>
            <a:r>
              <a:rPr lang="cs-CZ" sz="1600" dirty="0" err="1" smtClean="0"/>
              <a:t>Gafronová</a:t>
            </a:r>
            <a:r>
              <a:rPr lang="cs-CZ" sz="1600" dirty="0" smtClean="0"/>
              <a:t>, J., Bečka J.V.: Stylizace obchodních dopisů, SPN, 1993. ISBN 80-04-26379-8</a:t>
            </a:r>
          </a:p>
          <a:p>
            <a:r>
              <a:rPr lang="cs-CZ" sz="1600" dirty="0" smtClean="0"/>
              <a:t>Rozhledy - časopis pro písemnou a elektronickou </a:t>
            </a:r>
            <a:r>
              <a:rPr lang="cs-CZ" sz="1600" dirty="0" smtClean="0"/>
              <a:t>komunikaci</a:t>
            </a:r>
          </a:p>
          <a:p>
            <a:r>
              <a:rPr lang="cs-CZ" sz="1600" smtClean="0"/>
              <a:t>www.microsoft.office.com</a:t>
            </a:r>
            <a:endParaRPr lang="cs-CZ" sz="1600" dirty="0" smtClean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345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525</TotalTime>
  <Words>453</Words>
  <Application>Microsoft Office PowerPoint</Application>
  <PresentationFormat>Předvádění na obrazovce (4:3)</PresentationFormat>
  <Paragraphs>57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POPTÁVKA - PŘÍKLADY</vt:lpstr>
      <vt:lpstr>POPTÁVKA - PŘÍKLADY</vt:lpstr>
      <vt:lpstr>POPTÁVKA - PŘÍKLADY</vt:lpstr>
      <vt:lpstr>POPTÁVKA - PŘÍKLADY</vt:lpstr>
      <vt:lpstr>POPTÁVKA - PŘÍKLADY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51</cp:revision>
  <dcterms:created xsi:type="dcterms:W3CDTF">2012-08-06T07:07:34Z</dcterms:created>
  <dcterms:modified xsi:type="dcterms:W3CDTF">2014-03-23T19:40:50Z</dcterms:modified>
</cp:coreProperties>
</file>