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7" r:id="rId2"/>
    <p:sldId id="268" r:id="rId3"/>
    <p:sldId id="259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66" autoAdjust="0"/>
    <p:restoredTop sz="94660"/>
  </p:normalViewPr>
  <p:slideViewPr>
    <p:cSldViewPr>
      <p:cViewPr>
        <p:scale>
          <a:sx n="90" d="100"/>
          <a:sy n="90" d="100"/>
        </p:scale>
        <p:origin x="-144" y="14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1EFCA0-814F-4E90-A9E3-33E0B7070F7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35D5FD-30FD-4D42-9B36-9C7C68D1E2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3784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35D5FD-30FD-4D42-9B36-9C7C68D1E28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35D5FD-30FD-4D42-9B36-9C7C68D1E28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35D5FD-30FD-4D42-9B36-9C7C68D1E28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35D5FD-30FD-4D42-9B36-9C7C68D1E28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35D5FD-30FD-4D42-9B36-9C7C68D1E28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35D5FD-30FD-4D42-9B36-9C7C68D1E28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.png"/><Relationship Id="rId5" Type="http://schemas.openxmlformats.org/officeDocument/2006/relationships/hyperlink" Target="../p&#345;&#237;klady%20OBK/Ov&#283;&#345;ovac&#237;%20test%20-%20popt&#225;vka.doc" TargetMode="Externa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Poptávka – písemná práce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8. </a:t>
            </a:r>
            <a:r>
              <a:rPr lang="cs-CZ" smtClean="0"/>
              <a:t>9.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1338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POPTÁVKA – PÍSEMNÁ PRÁCE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poptávka, dotaz, kupující, 					prodávající, inzerát, </a:t>
            </a:r>
            <a:r>
              <a:rPr lang="cs-CZ" dirty="0"/>
              <a:t>o</a:t>
            </a:r>
            <a:r>
              <a:rPr lang="cs-CZ" dirty="0" smtClean="0"/>
              <a:t>bměny stylizace 				poptávky, příklady zadání písemnosti při 				uzavírání kupní smlouvy – poptávka.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poptávky. Materiál je připraven 				formou prezentace – písemná práce.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			vypracování ověřovacího testu.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437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POPTÁVKA – PÍSEMNÁ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Poptávka</a:t>
            </a:r>
          </a:p>
          <a:p>
            <a:r>
              <a:rPr lang="cs-CZ" dirty="0" smtClean="0"/>
              <a:t> Nabídka</a:t>
            </a:r>
          </a:p>
          <a:p>
            <a:pPr lvl="1"/>
            <a:r>
              <a:rPr lang="cs-CZ" dirty="0" smtClean="0"/>
              <a:t> Vyžádaná nabídka</a:t>
            </a:r>
          </a:p>
          <a:p>
            <a:pPr lvl="1"/>
            <a:r>
              <a:rPr lang="cs-CZ" dirty="0" smtClean="0"/>
              <a:t> Nevyžádaná nabídka</a:t>
            </a:r>
          </a:p>
          <a:p>
            <a:r>
              <a:rPr lang="cs-CZ" dirty="0" smtClean="0"/>
              <a:t> Objednávka</a:t>
            </a:r>
          </a:p>
          <a:p>
            <a:r>
              <a:rPr lang="cs-CZ" dirty="0" smtClean="0"/>
              <a:t> Potvrzení objednávky</a:t>
            </a:r>
          </a:p>
        </p:txBody>
      </p:sp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949280"/>
            <a:ext cx="8424936" cy="90872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/>
              <a:t>POPTÁVKA – PÍSEMNÁ PRÁCE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19224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cs-CZ" dirty="0" smtClean="0"/>
              <a:t>Společnost </a:t>
            </a:r>
            <a:r>
              <a:rPr lang="cs-CZ" dirty="0"/>
              <a:t>s ručením omezeným AQUA-rybka, </a:t>
            </a:r>
            <a:r>
              <a:rPr lang="cs-CZ" dirty="0" smtClean="0"/>
              <a:t>Pavelkova 25, 434 01 Most, </a:t>
            </a:r>
            <a:r>
              <a:rPr lang="cs-CZ" dirty="0"/>
              <a:t>se zabývá chovem a prodejem akvarijních rybiček. Podnikatelské aktivity chce rozšířit o export rybiček do zahraničí. </a:t>
            </a:r>
            <a:r>
              <a:rPr lang="cs-CZ" dirty="0" smtClean="0"/>
              <a:t>Aby </a:t>
            </a:r>
            <a:r>
              <a:rPr lang="cs-CZ" dirty="0"/>
              <a:t>mohla společnost </a:t>
            </a:r>
            <a:r>
              <a:rPr lang="cs-CZ" dirty="0" err="1"/>
              <a:t>A</a:t>
            </a:r>
            <a:r>
              <a:rPr lang="cs-CZ" cap="all" dirty="0" err="1"/>
              <a:t>qua</a:t>
            </a:r>
            <a:r>
              <a:rPr lang="cs-CZ" dirty="0"/>
              <a:t>-rybka realizovat vývoz, potřebuje zabezpečit dopravu. Chce ji zatím řešit spoluprací s nějakou spediční společností. Vedoucí prodejního oddělení </a:t>
            </a:r>
            <a:r>
              <a:rPr lang="cs-CZ" dirty="0" smtClean="0"/>
              <a:t>  Ing</a:t>
            </a:r>
            <a:r>
              <a:rPr lang="cs-CZ" dirty="0"/>
              <a:t>. </a:t>
            </a:r>
            <a:r>
              <a:rPr lang="cs-CZ" dirty="0" smtClean="0"/>
              <a:t>Jiří Kolčava se </a:t>
            </a:r>
            <a:r>
              <a:rPr lang="cs-CZ" dirty="0"/>
              <a:t>proto dotazuje několika spedičních společností v blízkém okolí na případnou spolupráci. V úvodu dopisu představuje společnost, ve které pracuje. V další části dopisu uvádí, v čem by spočívala budoucí spolupráce se spedicí. Dále Ing. </a:t>
            </a:r>
            <a:r>
              <a:rPr lang="cs-CZ" dirty="0" smtClean="0"/>
              <a:t>Kolčava </a:t>
            </a:r>
            <a:r>
              <a:rPr lang="cs-CZ" dirty="0"/>
              <a:t>popisuje požadavky na druh dopravního prostředku – dodávkový automobil délky minimálně </a:t>
            </a:r>
            <a:r>
              <a:rPr lang="cs-CZ" dirty="0" smtClean="0"/>
              <a:t>3 m, </a:t>
            </a:r>
            <a:r>
              <a:rPr lang="cs-CZ" dirty="0"/>
              <a:t>vnitřní nákladový prostor se zateplením, nezávislé naftové topení. Ing. </a:t>
            </a:r>
            <a:r>
              <a:rPr lang="cs-CZ" dirty="0" smtClean="0"/>
              <a:t>Kolčava </a:t>
            </a:r>
            <a:r>
              <a:rPr lang="cs-CZ" dirty="0"/>
              <a:t>také uvádí, že export by byl realizován především do Německa a Španělska, a to minimálně 2x týdně. Vedoucího prodeje také zajímá účtovaná cena za 1 </a:t>
            </a:r>
            <a:r>
              <a:rPr lang="cs-CZ" dirty="0" smtClean="0"/>
              <a:t>km. </a:t>
            </a:r>
            <a:r>
              <a:rPr lang="cs-CZ" dirty="0"/>
              <a:t>V závěru dopisu Ing. </a:t>
            </a:r>
            <a:r>
              <a:rPr lang="cs-CZ" dirty="0" smtClean="0"/>
              <a:t>Kolčava </a:t>
            </a:r>
            <a:r>
              <a:rPr lang="cs-CZ" dirty="0"/>
              <a:t>podotýká, že v případě zájmu o spolupráci vyzve obchodního partnera k osobnímu jednání. Netrpělivě bude očekávat odpověď. Písemnost odešlete </a:t>
            </a:r>
            <a:r>
              <a:rPr lang="cs-CZ" dirty="0" smtClean="0"/>
              <a:t>dnešní den na </a:t>
            </a:r>
            <a:r>
              <a:rPr lang="cs-CZ" dirty="0"/>
              <a:t>adresu: </a:t>
            </a:r>
            <a:r>
              <a:rPr lang="cs-CZ" dirty="0" smtClean="0"/>
              <a:t>NOHA-</a:t>
            </a:r>
            <a:r>
              <a:rPr lang="cs-CZ" dirty="0" err="1" smtClean="0"/>
              <a:t>sped</a:t>
            </a:r>
            <a:r>
              <a:rPr lang="cs-CZ" dirty="0"/>
              <a:t>, s. r. o., </a:t>
            </a:r>
            <a:r>
              <a:rPr lang="cs-CZ" dirty="0" smtClean="0"/>
              <a:t>Topolová 558, 434 01 Most, </a:t>
            </a:r>
            <a:r>
              <a:rPr lang="cs-CZ" dirty="0"/>
              <a:t>a to pod značkou </a:t>
            </a:r>
            <a:r>
              <a:rPr lang="cs-CZ" dirty="0" err="1" smtClean="0"/>
              <a:t>Ko</a:t>
            </a:r>
            <a:r>
              <a:rPr lang="cs-CZ" dirty="0" smtClean="0"/>
              <a:t>/332/2012   </a:t>
            </a:r>
            <a:endParaRPr lang="cs-CZ" dirty="0" smtClean="0">
              <a:solidFill>
                <a:srgbClr val="FFC000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647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1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998" b="11998"/>
          <a:stretch>
            <a:fillRect/>
          </a:stretch>
        </p:blipFill>
        <p:spPr>
          <a:xfrm>
            <a:off x="5076056" y="1916832"/>
            <a:ext cx="3060192" cy="2325869"/>
          </a:xfrm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  <a:bevelB w="114300" prst="artDeco"/>
          </a:sp3d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ověřovací test – poptávka     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5" action="ppaction://hlinkfile"/>
              </a:rPr>
              <a:t>obr. 3</a:t>
            </a:r>
            <a:endParaRPr lang="cs-CZ" sz="2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5085184"/>
            <a:ext cx="7805172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/>
              <a:t>POPTÁVKA – PÍSEMNÁ PRÁCE</a:t>
            </a:r>
            <a:endParaRPr lang="cs-CZ" sz="4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707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Autofit/>
          </a:bodyPr>
          <a:lstStyle/>
          <a:p>
            <a:r>
              <a:rPr lang="cs-CZ" sz="1600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sz="1600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sz="1600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sz="1600" dirty="0" smtClean="0"/>
              <a:t>Slavíčková, M., Valešová, I.: Obchodní dopisy nejen u státní zkoušky. Praha, NÚOV – STÚ 2008. 26 s. + CD ROM</a:t>
            </a:r>
          </a:p>
          <a:p>
            <a:r>
              <a:rPr lang="cs-CZ" sz="1600" dirty="0" smtClean="0"/>
              <a:t>Štiková, S.: Obchodní korespondence I. a II., Plzeň 2001</a:t>
            </a:r>
          </a:p>
          <a:p>
            <a:r>
              <a:rPr lang="cs-CZ" sz="1600" dirty="0" smtClean="0"/>
              <a:t>Kolektiv autorů. Výklad k ČSN 01 6910. Praha, NÚOV – STÚ 2008 na CD ROM.</a:t>
            </a:r>
          </a:p>
          <a:p>
            <a:r>
              <a:rPr lang="cs-CZ" sz="1600" dirty="0" smtClean="0"/>
              <a:t>Kolektiv autorů. Pojmy z oblasti PEK. Praha, NÚOV – STÚ 2008 na CD ROM.</a:t>
            </a:r>
          </a:p>
          <a:p>
            <a:r>
              <a:rPr lang="cs-CZ" sz="1600" dirty="0" err="1" smtClean="0"/>
              <a:t>Gafronová</a:t>
            </a:r>
            <a:r>
              <a:rPr lang="cs-CZ" sz="1600" dirty="0" smtClean="0"/>
              <a:t>, J., Bečka J.V.: Stylizace obchodních dopisů, SPN, 1993. ISBN 80-04-26379-8</a:t>
            </a:r>
          </a:p>
          <a:p>
            <a:r>
              <a:rPr lang="cs-CZ" sz="1600" dirty="0" smtClean="0"/>
              <a:t>Rozhledy - časopis pro písemnou a elektronickou </a:t>
            </a:r>
            <a:r>
              <a:rPr lang="cs-CZ" sz="1600" dirty="0" smtClean="0"/>
              <a:t>komunikaci</a:t>
            </a:r>
          </a:p>
          <a:p>
            <a:r>
              <a:rPr lang="cs-CZ" sz="1600" dirty="0" smtClean="0"/>
              <a:t>www.office.microsoft.com</a:t>
            </a:r>
            <a:endParaRPr lang="cs-CZ" sz="1600" dirty="0" smtClean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345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515</TotalTime>
  <Words>290</Words>
  <Application>Microsoft Office PowerPoint</Application>
  <PresentationFormat>Předvádění na obrazovce (4:3)</PresentationFormat>
  <Paragraphs>48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POPTÁVKA – PÍSEMNÁ PRÁCE</vt:lpstr>
      <vt:lpstr>POPTÁVKA – PÍSEMNÁ PRÁCE</vt:lpstr>
      <vt:lpstr>POPTÁVKA – PÍSEMNÁ PRÁCE</vt:lpstr>
      <vt:lpstr>POPTÁVKA – PÍSEMNÁ PRÁCE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51</cp:revision>
  <dcterms:created xsi:type="dcterms:W3CDTF">2012-08-06T07:07:34Z</dcterms:created>
  <dcterms:modified xsi:type="dcterms:W3CDTF">2014-03-23T19:45:38Z</dcterms:modified>
</cp:coreProperties>
</file>