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76" r:id="rId2"/>
    <p:sldId id="277" r:id="rId3"/>
    <p:sldId id="259" r:id="rId4"/>
    <p:sldId id="260" r:id="rId5"/>
    <p:sldId id="273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61" autoAdjust="0"/>
    <p:restoredTop sz="94660"/>
  </p:normalViewPr>
  <p:slideViewPr>
    <p:cSldViewPr>
      <p:cViewPr>
        <p:scale>
          <a:sx n="60" d="100"/>
          <a:sy n="60" d="100"/>
        </p:scale>
        <p:origin x="-2094" y="-9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830D2-3ABA-476C-B11E-A623869243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7A7E1D-FD63-4793-9A66-ED3BB9E6AA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A7E1D-FD63-4793-9A66-ED3BB9E6AA17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A7E1D-FD63-4793-9A66-ED3BB9E6AA1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A7E1D-FD63-4793-9A66-ED3BB9E6AA1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A7E1D-FD63-4793-9A66-ED3BB9E6AA1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A7E1D-FD63-4793-9A66-ED3BB9E6AA17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7A7E1D-FD63-4793-9A66-ED3BB9E6AA1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Nabídka nevyžádaná – osnova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7</a:t>
            </a:r>
            <a:r>
              <a:rPr lang="cs-CZ" dirty="0" smtClean="0"/>
              <a:t>. </a:t>
            </a:r>
            <a:r>
              <a:rPr lang="cs-CZ" smtClean="0"/>
              <a:t>9.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6966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NABÍDKA NEVYŽÁDANÁ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/>
              <a:t>Klíčová slova:	</a:t>
            </a:r>
            <a:r>
              <a:rPr lang="cs-CZ" dirty="0"/>
              <a:t>Druhy písemností při uzavírání kupních 				smluv, </a:t>
            </a:r>
            <a:r>
              <a:rPr lang="cs-CZ" dirty="0" smtClean="0"/>
              <a:t>nabídka nevyžádaná, </a:t>
            </a:r>
            <a:r>
              <a:rPr lang="cs-CZ" dirty="0"/>
              <a:t>kupující, 				</a:t>
            </a:r>
            <a:r>
              <a:rPr lang="cs-CZ" dirty="0" smtClean="0"/>
              <a:t>prodávající</a:t>
            </a:r>
            <a:r>
              <a:rPr lang="cs-CZ" dirty="0"/>
              <a:t>, inzerát.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Anotace: 		</a:t>
            </a:r>
            <a:r>
              <a:rPr lang="cs-CZ" dirty="0"/>
              <a:t>Vzdělávací materiál obsahuje základní 				pojmy </a:t>
            </a:r>
            <a:r>
              <a:rPr lang="cs-CZ" dirty="0" smtClean="0"/>
              <a:t>nabídky nevyžádané. </a:t>
            </a:r>
            <a:r>
              <a:rPr lang="cs-CZ" dirty="0"/>
              <a:t>Materiál </a:t>
            </a:r>
            <a:r>
              <a:rPr lang="cs-CZ"/>
              <a:t>je </a:t>
            </a:r>
            <a:r>
              <a:rPr lang="cs-CZ" smtClean="0"/>
              <a:t>				připraven formou </a:t>
            </a:r>
            <a:r>
              <a:rPr lang="cs-CZ" dirty="0"/>
              <a:t>prezentace – zápis </a:t>
            </a:r>
            <a:r>
              <a:rPr lang="cs-CZ"/>
              <a:t>do </a:t>
            </a:r>
            <a:r>
              <a:rPr lang="cs-CZ" smtClean="0"/>
              <a:t>				sešitu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Metodické pokyny: 	</a:t>
            </a:r>
            <a:r>
              <a:rPr lang="cs-CZ" dirty="0"/>
              <a:t>Snímky prezentace najíždějí po kliknutí 		        		myši a žáci si přes projekci provedou 	              		        	zápis do sešitu.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47360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/>
              <a:t>NABÍDKA NEVYŽÁDANÁ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Nevyžádaná nabídka</a:t>
            </a:r>
          </a:p>
          <a:p>
            <a:r>
              <a:rPr lang="cs-CZ" dirty="0" smtClean="0"/>
              <a:t>Objednávka</a:t>
            </a:r>
          </a:p>
          <a:p>
            <a:r>
              <a:rPr lang="cs-CZ" dirty="0" smtClean="0"/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4522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196752"/>
            <a:ext cx="8856984" cy="439248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b="1" dirty="0" smtClean="0">
                <a:solidFill>
                  <a:srgbClr val="FF0000"/>
                </a:solidFill>
                <a:cs typeface="Times New Roman" pitchFamily="18" charset="0"/>
              </a:rPr>
              <a:t>Nevyžádaná nabídka </a:t>
            </a:r>
            <a:endParaRPr lang="cs-CZ" sz="3200" b="1" dirty="0">
              <a:solidFill>
                <a:srgbClr val="FF0000"/>
              </a:solidFill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400" dirty="0" smtClean="0">
                <a:cs typeface="Times New Roman" pitchFamily="18" charset="0"/>
              </a:rPr>
              <a:t>- firma hledá a oslovuje obchodní partnery z minulosti; je v regionu nová a oslovuje všechny potenciální odběratele.</a:t>
            </a:r>
          </a:p>
          <a:p>
            <a:pPr marL="45720" indent="0">
              <a:buNone/>
            </a:pPr>
            <a:endParaRPr lang="cs-CZ" dirty="0" smtClean="0"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b="1" dirty="0" smtClean="0">
                <a:solidFill>
                  <a:srgbClr val="FFC000"/>
                </a:solidFill>
                <a:cs typeface="Times New Roman" pitchFamily="18" charset="0"/>
              </a:rPr>
              <a:t>Zvláštním typem </a:t>
            </a:r>
          </a:p>
          <a:p>
            <a:pPr marL="45720" indent="0">
              <a:buNone/>
            </a:pPr>
            <a:r>
              <a:rPr lang="cs-CZ" sz="2400" dirty="0" smtClean="0">
                <a:cs typeface="Times New Roman" pitchFamily="18" charset="0"/>
              </a:rPr>
              <a:t>- jsou rozmnožené nabídkové dopisy, které obsahují nabídky informativní, propagační.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3733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4522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/>
              <a:t>NABÍDKA NEVYŽÁDANÁ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856984" cy="461516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600" b="1" dirty="0" smtClean="0">
                <a:solidFill>
                  <a:srgbClr val="FFC000"/>
                </a:solidFill>
                <a:cs typeface="Times New Roman" pitchFamily="18" charset="0"/>
              </a:rPr>
              <a:t>OSNOVA</a:t>
            </a:r>
          </a:p>
          <a:p>
            <a:endParaRPr lang="cs-CZ" sz="2400" dirty="0" smtClean="0">
              <a:solidFill>
                <a:srgbClr val="FF0000"/>
              </a:solidFill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FF0000"/>
                </a:solidFill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navázání kontaktu s firmou na základě, … (minulé spolupráce</a:t>
            </a:r>
            <a:r>
              <a:rPr lang="cs-CZ" sz="2400" dirty="0">
                <a:cs typeface="Times New Roman" pitchFamily="18" charset="0"/>
              </a:rPr>
              <a:t>;</a:t>
            </a:r>
            <a:r>
              <a:rPr lang="cs-CZ" sz="2400" dirty="0" smtClean="0">
                <a:cs typeface="Times New Roman" pitchFamily="18" charset="0"/>
              </a:rPr>
              <a:t> stejného výrobního programu; společná práce v regionu; …)</a:t>
            </a:r>
          </a:p>
          <a:p>
            <a:r>
              <a:rPr lang="cs-CZ" sz="2400" dirty="0">
                <a:solidFill>
                  <a:srgbClr val="FF0000"/>
                </a:solidFill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popis nabízeného zboží</a:t>
            </a:r>
          </a:p>
          <a:p>
            <a:r>
              <a:rPr lang="cs-CZ" sz="2400" dirty="0"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stanovení dodacích podmínek (ceny, lhůta, místo dodání, doprava, balení aj.)</a:t>
            </a:r>
          </a:p>
          <a:p>
            <a:r>
              <a:rPr lang="cs-CZ" sz="2400" dirty="0">
                <a:cs typeface="Times New Roman" pitchFamily="18" charset="0"/>
              </a:rPr>
              <a:t> </a:t>
            </a:r>
            <a:r>
              <a:rPr lang="cs-CZ" sz="2400" dirty="0" smtClean="0">
                <a:cs typeface="Times New Roman" pitchFamily="18" charset="0"/>
              </a:rPr>
              <a:t>výzva k objednávce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2149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454</TotalTime>
  <Words>357</Words>
  <Application>Microsoft Office PowerPoint</Application>
  <PresentationFormat>Předvádění na obrazovce (4:3)</PresentationFormat>
  <Paragraphs>54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NABÍDKA NEVYŽÁDANÁ - OSNOVA</vt:lpstr>
      <vt:lpstr>NABÍDKA NEVYŽÁDANÁ - OSNOVA</vt:lpstr>
      <vt:lpstr>NABÍDKA NEVYŽÁDANÁ - OSNOVA</vt:lpstr>
      <vt:lpstr>NABÍDKA NEVYŽÁDANÁ - OSNOVA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49</cp:revision>
  <dcterms:created xsi:type="dcterms:W3CDTF">2012-08-06T07:07:34Z</dcterms:created>
  <dcterms:modified xsi:type="dcterms:W3CDTF">2013-06-19T09:37:16Z</dcterms:modified>
</cp:coreProperties>
</file>