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5" r:id="rId2"/>
    <p:sldId id="276" r:id="rId3"/>
    <p:sldId id="274" r:id="rId4"/>
    <p:sldId id="267" r:id="rId5"/>
    <p:sldId id="273" r:id="rId6"/>
    <p:sldId id="269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77" autoAdjust="0"/>
    <p:restoredTop sz="94660"/>
  </p:normalViewPr>
  <p:slideViewPr>
    <p:cSldViewPr>
      <p:cViewPr>
        <p:scale>
          <a:sx n="60" d="100"/>
          <a:sy n="60" d="100"/>
        </p:scale>
        <p:origin x="-1956" y="-9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FF82BF-CF77-4B29-BAB3-1095F929A38E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D7A1A5-CC3D-4210-8002-DB19018281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7A1A5-CC3D-4210-8002-DB19018281A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7A1A5-CC3D-4210-8002-DB19018281A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7A1A5-CC3D-4210-8002-DB19018281A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7A1A5-CC3D-4210-8002-DB19018281A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7A1A5-CC3D-4210-8002-DB19018281A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7A1A5-CC3D-4210-8002-DB19018281A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7A1A5-CC3D-4210-8002-DB19018281A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Nabídka nevyžádaná –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8</a:t>
            </a:r>
            <a:r>
              <a:rPr lang="cs-CZ" dirty="0" smtClean="0"/>
              <a:t>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1687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NABÍDKA NEVYŽÁDANÁ - STYLIZACE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/>
              <a:t>Druhy písemností při uzavírání kupních 				smluv, </a:t>
            </a:r>
            <a:r>
              <a:rPr lang="cs-CZ" dirty="0" smtClean="0"/>
              <a:t>nabídka nevyžádaná, </a:t>
            </a:r>
            <a:r>
              <a:rPr lang="cs-CZ" dirty="0"/>
              <a:t>kupující, 				</a:t>
            </a:r>
            <a:r>
              <a:rPr lang="cs-CZ" dirty="0" smtClean="0"/>
              <a:t>prodávající</a:t>
            </a:r>
            <a:r>
              <a:rPr lang="cs-CZ" dirty="0"/>
              <a:t>, inzerát, stylizace v jednotlivých 			částech písemnosti. Obměny stylizace 				</a:t>
            </a:r>
            <a:r>
              <a:rPr lang="cs-CZ" dirty="0" smtClean="0"/>
              <a:t>nabídky nevyžádané.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Anotace: 		</a:t>
            </a:r>
            <a:r>
              <a:rPr lang="cs-CZ" dirty="0"/>
              <a:t>Vzdělávací materiál obsahuje základní 				pojmy </a:t>
            </a:r>
            <a:r>
              <a:rPr lang="cs-CZ" dirty="0" smtClean="0"/>
              <a:t>nabídky nevyžádané. </a:t>
            </a:r>
            <a:r>
              <a:rPr lang="cs-CZ" dirty="0"/>
              <a:t>Materiál </a:t>
            </a:r>
            <a:r>
              <a:rPr lang="cs-CZ"/>
              <a:t>je </a:t>
            </a:r>
            <a:r>
              <a:rPr lang="cs-CZ" smtClean="0"/>
              <a:t>				připraven formou prezentace </a:t>
            </a:r>
            <a:r>
              <a:rPr lang="cs-CZ" dirty="0"/>
              <a:t>– zápis </a:t>
            </a:r>
            <a:r>
              <a:rPr lang="cs-CZ"/>
              <a:t>do </a:t>
            </a:r>
            <a:r>
              <a:rPr lang="cs-CZ" smtClean="0"/>
              <a:t>				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Metodické 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3243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157192"/>
            <a:ext cx="903649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821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49752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  <a:cs typeface="Times New Roman" pitchFamily="18" charset="0"/>
              </a:rPr>
              <a:t>Úvodní frázi</a:t>
            </a:r>
          </a:p>
          <a:p>
            <a:pPr marL="45720" indent="0">
              <a:buNone/>
            </a:pPr>
            <a:r>
              <a:rPr lang="cs-CZ" sz="3200" dirty="0" smtClean="0">
                <a:cs typeface="Times New Roman" pitchFamily="18" charset="0"/>
              </a:rPr>
              <a:t> </a:t>
            </a:r>
          </a:p>
          <a:p>
            <a:pPr marL="45720" indent="0">
              <a:buNone/>
            </a:pPr>
            <a:r>
              <a:rPr lang="cs-CZ" sz="2600" b="1" dirty="0" smtClean="0">
                <a:solidFill>
                  <a:schemeClr val="accent3">
                    <a:lumMod val="50000"/>
                  </a:schemeClr>
                </a:solidFill>
                <a:cs typeface="Times New Roman" pitchFamily="18" charset="0"/>
              </a:rPr>
              <a:t>… patříte mezi naše významné obchodní partnery, a proto si Vám dovolujeme nabídnout …</a:t>
            </a:r>
          </a:p>
          <a:p>
            <a:pPr marL="45720" indent="0">
              <a:buNone/>
            </a:pPr>
            <a:endParaRPr lang="cs-CZ" sz="2400" b="1" dirty="0" smtClean="0">
              <a:solidFill>
                <a:schemeClr val="accent3">
                  <a:lumMod val="50000"/>
                </a:schemeClr>
              </a:solidFill>
              <a:cs typeface="Times New Roman" pitchFamily="18" charset="0"/>
            </a:endParaRPr>
          </a:p>
          <a:p>
            <a:r>
              <a:rPr lang="cs-CZ" sz="2400" dirty="0">
                <a:solidFill>
                  <a:srgbClr val="FFC000"/>
                </a:solidFill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… jste našimi dlouholetými obchodními partnery, a proto Vám nabízíme …</a:t>
            </a:r>
          </a:p>
          <a:p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… vážíme si naší dobré a dlouholeté obchodní spolupráce, a proto Vám nabízíme </a:t>
            </a:r>
            <a:r>
              <a:rPr lang="cs-CZ" dirty="0" smtClean="0">
                <a:cs typeface="Times New Roman" pitchFamily="18" charset="0"/>
              </a:rPr>
              <a:t>…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973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49752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  <a:cs typeface="Times New Roman" pitchFamily="18" charset="0"/>
              </a:rPr>
              <a:t>Výzvu k objednávce</a:t>
            </a:r>
            <a:endParaRPr lang="cs-CZ" b="1" dirty="0">
              <a:solidFill>
                <a:srgbClr val="FFC000"/>
              </a:solidFill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solidFill>
                <a:srgbClr val="FFC000"/>
              </a:solidFill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cs typeface="Times New Roman" pitchFamily="18" charset="0"/>
              </a:rPr>
              <a:t>Pokud se rozhodnete pro koupi, zašlete nám urychleně objednávku. Vyřídíme ji k Vaší plné spokojenosti.</a:t>
            </a:r>
          </a:p>
          <a:p>
            <a:pPr marL="45720" indent="0">
              <a:buNone/>
            </a:pPr>
            <a:endParaRPr lang="cs-CZ" sz="2400" b="1" dirty="0" smtClean="0">
              <a:solidFill>
                <a:schemeClr val="accent3">
                  <a:lumMod val="50000"/>
                </a:schemeClr>
              </a:solidFill>
              <a:cs typeface="Times New Roman" pitchFamily="18" charset="0"/>
            </a:endParaRPr>
          </a:p>
          <a:p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Pokud Vám bude naše nabídka vyhovovat, pošlete nám obratem objednávku. Vyřídíme ji s největší pečlivostí.</a:t>
            </a:r>
          </a:p>
          <a:p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Bude-li naše nabídka pro Vás přijatelná, zašlete nám obratem objednávku. Vyřídíme ji k Vaší plné spokojenosti.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225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340768"/>
            <a:ext cx="8496944" cy="4608512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  <a:cs typeface="Times New Roman" pitchFamily="18" charset="0"/>
              </a:rPr>
              <a:t>Závěrečnou zdvořilostní větu</a:t>
            </a:r>
          </a:p>
          <a:p>
            <a:pPr marL="45720" indent="0" algn="ctr">
              <a:buNone/>
            </a:pPr>
            <a:endParaRPr lang="cs-CZ" sz="3200" b="1" dirty="0">
              <a:solidFill>
                <a:srgbClr val="FFC000"/>
              </a:solidFill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cs typeface="Times New Roman" pitchFamily="18" charset="0"/>
              </a:rPr>
              <a:t>Věříme, že naše dobrá spolupráce bude i nadále pokračovat, a srdečně Vás zdravíme</a:t>
            </a:r>
            <a:r>
              <a:rPr lang="cs-CZ" dirty="0" smtClean="0">
                <a:cs typeface="Times New Roman" pitchFamily="18" charset="0"/>
              </a:rPr>
              <a:t>.</a:t>
            </a:r>
          </a:p>
          <a:p>
            <a:pPr marL="45720" indent="0">
              <a:buNone/>
            </a:pPr>
            <a:endParaRPr lang="cs-CZ" sz="2400" dirty="0" smtClean="0">
              <a:cs typeface="Times New Roman" pitchFamily="18" charset="0"/>
            </a:endParaRPr>
          </a:p>
          <a:p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Doufáme, že i nadále budeme úspěšně spolupracovat, a srdečně Vás zdravíme.</a:t>
            </a:r>
          </a:p>
          <a:p>
            <a:r>
              <a:rPr lang="cs-CZ" sz="2400" dirty="0" smtClean="0">
                <a:cs typeface="Times New Roman" pitchFamily="18" charset="0"/>
              </a:rPr>
              <a:t>Věříme, že naše úspěšná spolupráce bude i nadále pokračovat.</a:t>
            </a:r>
            <a:endParaRPr lang="cs-CZ" sz="2400" dirty="0"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  S pozdravem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34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450</TotalTime>
  <Words>431</Words>
  <Application>Microsoft Office PowerPoint</Application>
  <PresentationFormat>Předvádění na obrazovce (4:3)</PresentationFormat>
  <Paragraphs>64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NABÍDKA NEVYŽÁDANÁ - STYLIZACE</vt:lpstr>
      <vt:lpstr>NABÍDKA NEVYŽÁDANÁ - STYLIZACE</vt:lpstr>
      <vt:lpstr>NABÍDKA NEVYŽÁDANÁ - STYLIZACE</vt:lpstr>
      <vt:lpstr>NABÍDKA NEVYŽÁDANÁ - STYLIZACE</vt:lpstr>
      <vt:lpstr>NABÍDKA NEVYŽÁDANÁ - STYLIZACE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46</cp:revision>
  <dcterms:created xsi:type="dcterms:W3CDTF">2012-08-06T07:07:34Z</dcterms:created>
  <dcterms:modified xsi:type="dcterms:W3CDTF">2013-06-19T09:38:07Z</dcterms:modified>
</cp:coreProperties>
</file>