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1" r:id="rId3"/>
    <p:sldId id="277" r:id="rId4"/>
    <p:sldId id="278" r:id="rId5"/>
    <p:sldId id="279" r:id="rId6"/>
    <p:sldId id="261" r:id="rId7"/>
    <p:sldId id="269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80" r:id="rId19"/>
    <p:sldId id="263" r:id="rId20"/>
    <p:sldId id="26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F8B446F-F7B2-4F9D-AD36-B6A73B08DEF6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386A4D9-B7D1-4E74-ABFD-35B9783CED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476672"/>
            <a:ext cx="5105400" cy="2868168"/>
          </a:xfrm>
        </p:spPr>
        <p:txBody>
          <a:bodyPr/>
          <a:lstStyle/>
          <a:p>
            <a:r>
              <a:rPr lang="cs-CZ" dirty="0" smtClean="0"/>
              <a:t>Sčítáme do 15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889000" y="2203877"/>
            <a:ext cx="107305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889000" y="40767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068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2619965"/>
              </p:ext>
            </p:extLst>
          </p:nvPr>
        </p:nvGraphicFramePr>
        <p:xfrm>
          <a:off x="889000" y="1400200"/>
          <a:ext cx="6374765" cy="3705606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just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Prezentace je určena k procvičování sčítání v oboru do 15. Každá stránka obsahuje jeden příklad (podpořeno obrázky). Žák příklad spočítá a vybere jeden ze tří možných výsledků. Klikne na něj myší, pokud je výsledek správně – zobrazí se pohár s nápisem „správně“. Pokud je výsledek špatně – zobrazí se prst dolů s nápisem „špatně“. </a:t>
                      </a:r>
                      <a:endParaRPr lang="cs-CZ" sz="1200" dirty="0"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Hana Lukovská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Matematika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Počty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Číst, psát a používat číslice v oboru do 20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Sčítání v oboru do 15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PPT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speciální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vzdělávání – I. </a:t>
                      </a:r>
                      <a:r>
                        <a:rPr lang="cs-CZ" sz="1200">
                          <a:effectLst/>
                        </a:rPr>
                        <a:t>stupeň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 26. 3. 2012   třída:  V. C 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pracoviště: SŠ, ZŠ a MŠ, Karviná,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Microsoft </a:t>
                      </a:r>
                      <a:r>
                        <a:rPr lang="cs-CZ" sz="1200" dirty="0">
                          <a:effectLst/>
                        </a:rPr>
                        <a:t>O</a:t>
                      </a:r>
                      <a:r>
                        <a:rPr lang="cs-CZ" sz="1200" dirty="0" smtClean="0">
                          <a:effectLst/>
                        </a:rPr>
                        <a:t>ffice </a:t>
                      </a:r>
                      <a:r>
                        <a:rPr lang="cs-CZ" sz="1200" dirty="0">
                          <a:effectLst/>
                        </a:rPr>
                        <a:t>klipart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611560" y="892369"/>
            <a:ext cx="6280565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DUM_008_ / KOMENSKÉHO / LUKOVSKÁ / MATEMATIKA A JEJÍ APLIKACE/2012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    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9500" y="5229200"/>
            <a:ext cx="5762625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89000" y="40767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144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 smtClean="0"/>
              <a:t>3 + 2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4091366" y="3269214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5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5550567" y="4889229"/>
            <a:ext cx="590225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092767" y="4797152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</a:p>
        </p:txBody>
      </p:sp>
      <p:sp>
        <p:nvSpPr>
          <p:cNvPr id="8" name="Obdélník 7"/>
          <p:cNvSpPr/>
          <p:nvPr/>
        </p:nvSpPr>
        <p:spPr>
          <a:xfrm>
            <a:off x="3175271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5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3314" name="Picture 2" descr="C:\Users\lukovska\AppData\Local\Microsoft\Windows\Temporary Internet Files\Content.IE5\R2S8XZ1W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33" y="1628800"/>
            <a:ext cx="1099067" cy="1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R2S8XZ1W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2993" y="1628800"/>
            <a:ext cx="1099067" cy="1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R2S8XZ1W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2993" y="2905526"/>
            <a:ext cx="1099067" cy="1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R2S8XZ1W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060" y="1628800"/>
            <a:ext cx="1099067" cy="1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R2S8XZ1W\MC900326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892" y="2905526"/>
            <a:ext cx="1099067" cy="12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872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5</a:t>
            </a:r>
            <a:r>
              <a:rPr lang="cs-CZ" sz="6000" dirty="0" smtClean="0"/>
              <a:t> + 2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318955" y="3103466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3595242" y="4026796"/>
            <a:ext cx="995785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261265" y="5189371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75271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7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4339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301" y="177281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4824" y="177281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559" y="310346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2612" y="177281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7281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3504" y="177281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lukovska\AppData\Local\Microsoft\Windows\Temporary Internet Files\Content.IE5\03GWQZ8S\MC900109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2981" y="3103466"/>
            <a:ext cx="650523" cy="132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918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 smtClean="0"/>
              <a:t>6 + 5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1395649" y="5013176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5954040" y="5258817"/>
            <a:ext cx="590225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783111" y="4797152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</a:p>
        </p:txBody>
      </p:sp>
      <p:sp>
        <p:nvSpPr>
          <p:cNvPr id="8" name="Obdélník 7"/>
          <p:cNvSpPr/>
          <p:nvPr/>
        </p:nvSpPr>
        <p:spPr>
          <a:xfrm>
            <a:off x="2972491" y="407546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11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5362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967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7880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0124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0384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0567" y="1724374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754" y="2971412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00400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7880" y="3000400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0124" y="3000400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9EZWMVGB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0384" y="3000400"/>
            <a:ext cx="1276026" cy="127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890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39"/>
            <a:ext cx="7242048" cy="1622531"/>
          </a:xfrm>
        </p:spPr>
        <p:txBody>
          <a:bodyPr>
            <a:normAutofit/>
          </a:bodyPr>
          <a:lstStyle/>
          <a:p>
            <a:r>
              <a:rPr lang="cs-CZ" sz="6000" dirty="0" smtClean="0"/>
              <a:t>10 + 3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514267" y="4077072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13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790668" y="2994793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15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439723" y="4797152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0187" y="1202012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9452" y="1189428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2165" y="1202012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4700" y="1202012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73028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173029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73030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569" y="1982472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8375" y="1147867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61719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1150" y="1982473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JYDI8E1E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2166" y="2007466"/>
            <a:ext cx="961843" cy="96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562717" y="404664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13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3611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6</a:t>
            </a:r>
            <a:r>
              <a:rPr lang="cs-CZ" sz="6000" dirty="0" smtClean="0"/>
              <a:t> + 3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845680" y="3598619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679430" y="4221088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092767" y="4797152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175271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4784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305" y="1484784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956" y="2227731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5906" y="1556404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5652" y="1491863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0610" y="1484784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7347" y="1491863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333" y="2253627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lukovska\AppData\Local\Microsoft\Windows\Temporary Internet Files\Content.IE5\IY2TO6GK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2291" y="2253627"/>
            <a:ext cx="1205042" cy="120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0406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 smtClean="0"/>
              <a:t>8 + 2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354027" y="3645024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773001" y="4797152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15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439723" y="4797152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70043" y="404664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111777" y="1783871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1011368" y="1783872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5475864" y="1748642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4548180" y="1727623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3677773" y="1727623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2797505" y="1777272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1912135" y="1777273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6385951" y="1777271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1028504" y="2725149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lukovska\AppData\Local\Microsoft\Windows\Temporary Internet Files\Content.IE5\9EZWMVG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6474">
            <a:off x="83115" y="2725148"/>
            <a:ext cx="1113044" cy="74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94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6</a:t>
            </a:r>
            <a:r>
              <a:rPr lang="cs-CZ" sz="6000" dirty="0" smtClean="0"/>
              <a:t> + 6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813269" y="494116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12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297291" y="4161854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13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941830" y="5085184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81929" y="404664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12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4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800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1816" y="1628799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8640" y="1669060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4347" y="1653577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5192" y="1638094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4888" y="1628800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1769" y="2766675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3594" y="2792755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6117" y="2828130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8639" y="2864960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287" y="2751516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lukovska\AppData\Local\Microsoft\Windows\Temporary Internet Files\Content.IE5\CANNM09X\MC900329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2220" y="2792754"/>
            <a:ext cx="982523" cy="112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604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5</a:t>
            </a:r>
            <a:r>
              <a:rPr lang="cs-CZ" sz="6000" dirty="0" smtClean="0"/>
              <a:t> + 4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0" name="Obdélník 19">
            <a:hlinkClick r:id="rId2" action="ppaction://hlinksldjump"/>
          </p:cNvPr>
          <p:cNvSpPr/>
          <p:nvPr/>
        </p:nvSpPr>
        <p:spPr>
          <a:xfrm>
            <a:off x="886348" y="4335487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</a:p>
        </p:txBody>
      </p:sp>
      <p:sp>
        <p:nvSpPr>
          <p:cNvPr id="21" name="Obdélník 20">
            <a:hlinkClick r:id="rId3" action="ppaction://hlinksldjump"/>
          </p:cNvPr>
          <p:cNvSpPr/>
          <p:nvPr/>
        </p:nvSpPr>
        <p:spPr>
          <a:xfrm>
            <a:off x="5710884" y="3419116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</a:p>
        </p:txBody>
      </p:sp>
      <p:sp>
        <p:nvSpPr>
          <p:cNvPr id="22" name="Obdélník 21">
            <a:hlinkClick r:id="rId3" action="ppaction://hlinksldjump"/>
          </p:cNvPr>
          <p:cNvSpPr/>
          <p:nvPr/>
        </p:nvSpPr>
        <p:spPr>
          <a:xfrm>
            <a:off x="3381822" y="4786777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89489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122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56792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9723" y="1556791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17" y="2569579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391" y="2562314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574" y="2569579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7752" y="1541429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3791" y="1556790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9830" y="1541430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lukovska\AppData\Local\Microsoft\Windows\Temporary Internet Files\Content.IE5\JM0T8JCG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208" y="2562314"/>
            <a:ext cx="983817" cy="9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221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 smtClean="0"/>
              <a:t>10 + 5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669308" y="4827565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15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67119" y="4802025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3381822" y="4786777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12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2717" y="404664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15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146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871" y="1628800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8760" y="1628800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961" y="2856322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2642" y="2866163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274" y="1689122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460" y="1691925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9596" y="1689122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9451" y="1691925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9790" y="1689122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9071" y="1683313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6061" y="1661413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9671" y="1667222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0160" y="2886606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346" y="2867833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lukovska\AppData\Local\Microsoft\Windows\Temporary Internet Files\Content.IE5\190B71EJ\MC900412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1152" y="2866163"/>
            <a:ext cx="517814" cy="11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978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 smtClean="0"/>
              <a:t>4 + 3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819608" y="4017838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710884" y="3419116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087675" y="494116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89489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7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170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636" y="1556792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6861" y="1556792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147" y="2665459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5707" y="1556792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3461" y="1556792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0774" y="2665459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HWQXUXRG\MP900427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0197" y="2641764"/>
            <a:ext cx="809423" cy="121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60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9</a:t>
            </a:r>
            <a:r>
              <a:rPr lang="cs-CZ" sz="6000" dirty="0" smtClean="0"/>
              <a:t> + 1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619426" y="3812100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508104" y="3419116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3707927" y="4725144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86709" y="407546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194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00808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7556" y="1700808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467" y="1687234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14" y="1687235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9551" y="1687236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9788" y="1700804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8489" y="1700805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8726" y="1700806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8963" y="1700807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HWQXUXRG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74589"/>
            <a:ext cx="869763" cy="114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154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7</a:t>
            </a:r>
            <a:r>
              <a:rPr lang="cs-CZ" sz="6000" dirty="0" smtClean="0"/>
              <a:t> + 7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616828" y="401783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508104" y="3419116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15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087675" y="494116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86709" y="407546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14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218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56792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7675" y="1556792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4560" y="1556792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743" y="1570065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682" y="1570065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259" y="1570065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3286" y="1570065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8019" y="2742037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8190" y="2742037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5568" y="2742037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2145" y="2742037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509" y="2716272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2495" y="2716272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kovska\AppData\Local\Microsoft\Windows\Temporary Internet Files\Content.IE5\IY2TO6GK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2970" y="2727019"/>
            <a:ext cx="663423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529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6</a:t>
            </a:r>
            <a:r>
              <a:rPr lang="cs-CZ" sz="6000" dirty="0" smtClean="0"/>
              <a:t> + 3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660232" y="5517232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956272" y="4293096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290455" y="4941168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7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89489" y="407546"/>
            <a:ext cx="590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9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42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4224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476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1342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1790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2238" y="16288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32" y="256835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3080" y="256835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03GWQZ8S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835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144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9</a:t>
            </a:r>
            <a:r>
              <a:rPr lang="cs-CZ" sz="6000" dirty="0" smtClean="0"/>
              <a:t> + 6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616828" y="401783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15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5508104" y="3419116"/>
            <a:ext cx="995785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12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087675" y="494116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14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86709" y="407546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15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266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661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6730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7797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0141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4170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3944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3275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4670" y="1628800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6135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7935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0140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0956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470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lukovska\AppData\Local\Microsoft\Windows\Temporary Internet Files\Content.IE5\NZQ7PN3J\MC900112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403" y="2761928"/>
            <a:ext cx="751327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5609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20039"/>
            <a:ext cx="7242048" cy="1622531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6000" dirty="0"/>
              <a:t>8</a:t>
            </a:r>
            <a:r>
              <a:rPr lang="cs-CZ" sz="6000" dirty="0" smtClean="0"/>
              <a:t> + 4 =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18500" y="5157192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12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72200" y="3669973"/>
            <a:ext cx="59022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4295580" y="4941168"/>
            <a:ext cx="995786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11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86709" y="407546"/>
            <a:ext cx="995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12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290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814" y="1772816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2276" y="1772816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9952" y="1762161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7990" y="1762161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5106" y="1762161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0378" y="1762161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7479" y="1762161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4135" y="1772816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8340" y="3079272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8343" y="3079272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75" y="3079272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ukovska\AppData\Local\Microsoft\Windows\Temporary Internet Files\Content.IE5\CANNM09X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7094" y="3095963"/>
            <a:ext cx="799230" cy="118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175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771800" y="1840756"/>
            <a:ext cx="3110146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KONEC</a:t>
            </a:r>
          </a:p>
          <a:p>
            <a:pPr algn="ctr"/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190B71EJ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822" y="3309292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383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7784" y="529324"/>
            <a:ext cx="32413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SPRÁVNĚ !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8" name="Picture 2" descr="C:\Users\lukovska\AppData\Local\Microsoft\Windows\Temporary Internet Files\Content.IE5\R2S8XZ1W\MP9003867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9651" y="1600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 rot="10800000">
            <a:off x="611560" y="5257800"/>
            <a:ext cx="1584176" cy="10949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9709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123465"/>
            <a:ext cx="59766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 descr="C:\Users\lukovska\AppData\Local\Microsoft\Windows\Temporary Internet Files\Content.IE5\NZQ7PN3J\MC90044132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4679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 rot="10800000">
            <a:off x="539552" y="5138076"/>
            <a:ext cx="1512168" cy="10081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6950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361</TotalTime>
  <Words>217</Words>
  <Application>Microsoft Office PowerPoint</Application>
  <PresentationFormat>Předvádění na obrazovce (4:3)</PresentationFormat>
  <Paragraphs>107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Sčítáme do 15 </vt:lpstr>
      <vt:lpstr>Snímek 2</vt:lpstr>
      <vt:lpstr>Snímek 3</vt:lpstr>
      <vt:lpstr>Snímek 4</vt:lpstr>
      <vt:lpstr>Snímek 5</vt:lpstr>
      <vt:lpstr>10 + 3 =  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Dum</cp:lastModifiedBy>
  <cp:revision>46</cp:revision>
  <dcterms:created xsi:type="dcterms:W3CDTF">2012-03-15T12:51:15Z</dcterms:created>
  <dcterms:modified xsi:type="dcterms:W3CDTF">2012-03-28T10:35:30Z</dcterms:modified>
</cp:coreProperties>
</file>