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74" r:id="rId2"/>
    <p:sldId id="275" r:id="rId3"/>
    <p:sldId id="259" r:id="rId4"/>
    <p:sldId id="269" r:id="rId5"/>
    <p:sldId id="273" r:id="rId6"/>
    <p:sldId id="27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01" autoAdjust="0"/>
    <p:restoredTop sz="94660"/>
  </p:normalViewPr>
  <p:slideViewPr>
    <p:cSldViewPr>
      <p:cViewPr>
        <p:scale>
          <a:sx n="60" d="100"/>
          <a:sy n="60" d="100"/>
        </p:scale>
        <p:origin x="-2058" y="-9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CFF6F-3BF4-43B5-80D7-3456265AACF6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592B7C-80BE-4FAF-A3F7-FDA32040A1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92B7C-80BE-4FAF-A3F7-FDA32040A1DD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92B7C-80BE-4FAF-A3F7-FDA32040A1DD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92B7C-80BE-4FAF-A3F7-FDA32040A1DD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92B7C-80BE-4FAF-A3F7-FDA32040A1DD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92B7C-80BE-4FAF-A3F7-FDA32040A1DD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592B7C-80BE-4FAF-A3F7-FDA32040A1DD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Obchodní 				        písemnosti při uzavírání kupní smlouvy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Nabídka vyžádaná – stylizace – 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dirty="0" smtClean="0"/>
              <a:t>Datum </a:t>
            </a:r>
            <a:r>
              <a:rPr lang="cs-CZ" b="1" dirty="0" smtClean="0"/>
              <a:t>vytvoření: </a:t>
            </a:r>
            <a:r>
              <a:rPr lang="cs-CZ" dirty="0" smtClean="0"/>
              <a:t>22. </a:t>
            </a:r>
            <a:r>
              <a:rPr lang="cs-CZ" smtClean="0"/>
              <a:t>09. </a:t>
            </a:r>
            <a:r>
              <a:rPr lang="cs-CZ" dirty="0" smtClean="0"/>
              <a:t>2012</a:t>
            </a:r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3285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877272"/>
            <a:ext cx="9144000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NABÍDKA VYŽÁDANÁ - STYLIZACE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568952" cy="4824536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b="1" dirty="0" smtClean="0"/>
              <a:t>Klíčová slova:	</a:t>
            </a:r>
            <a:r>
              <a:rPr lang="cs-CZ" dirty="0"/>
              <a:t>Druhy písemností při uzavírání kupních 				smluv, </a:t>
            </a:r>
            <a:r>
              <a:rPr lang="cs-CZ" dirty="0" smtClean="0"/>
              <a:t>nabídka vyžádaná, </a:t>
            </a:r>
            <a:r>
              <a:rPr lang="cs-CZ" dirty="0"/>
              <a:t>kupující, 				</a:t>
            </a:r>
            <a:r>
              <a:rPr lang="cs-CZ" dirty="0" smtClean="0"/>
              <a:t>	prodávající</a:t>
            </a:r>
            <a:r>
              <a:rPr lang="cs-CZ" dirty="0"/>
              <a:t>, inzerát, stylizace v jednotlivých 			částech písemnosti. Obměny stylizace 				</a:t>
            </a:r>
            <a:r>
              <a:rPr lang="cs-CZ" dirty="0" smtClean="0"/>
              <a:t>nabídky vyžádané.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b="1" dirty="0"/>
              <a:t>Anotace: 		</a:t>
            </a:r>
            <a:r>
              <a:rPr lang="cs-CZ" dirty="0"/>
              <a:t>Vzdělávací materiál obsahuje základní 				pojmy </a:t>
            </a:r>
            <a:r>
              <a:rPr lang="cs-CZ" dirty="0" smtClean="0"/>
              <a:t>nabídky vyžádané. </a:t>
            </a:r>
            <a:r>
              <a:rPr lang="cs-CZ" dirty="0"/>
              <a:t>Materiál je </a:t>
            </a:r>
            <a:r>
              <a:rPr lang="cs-CZ" dirty="0" smtClean="0"/>
              <a:t>				připraven formou prezentace </a:t>
            </a:r>
            <a:r>
              <a:rPr lang="cs-CZ" dirty="0"/>
              <a:t>– zápis do </a:t>
            </a:r>
            <a:r>
              <a:rPr lang="cs-CZ" dirty="0" smtClean="0"/>
              <a:t>				sešitu</a:t>
            </a:r>
            <a:r>
              <a:rPr lang="cs-CZ" dirty="0"/>
              <a:t>.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b="1" dirty="0"/>
              <a:t>Metodické pokyny: 	</a:t>
            </a:r>
            <a:r>
              <a:rPr lang="cs-CZ" dirty="0"/>
              <a:t>Snímky prezentace najíždějí po kliknutí 		        		myši a žáci si přes projekci provedou 	              		        	zápis do sešitu.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1754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157192"/>
            <a:ext cx="8424936" cy="11521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NABÍDKA VYŽÁDANÁ - STYLIZACE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1340768"/>
            <a:ext cx="8280920" cy="374441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Mezi tyto písemnosti patří:</a:t>
            </a:r>
          </a:p>
          <a:p>
            <a:endParaRPr lang="cs-CZ" dirty="0"/>
          </a:p>
          <a:p>
            <a:r>
              <a:rPr lang="cs-CZ" dirty="0" smtClean="0"/>
              <a:t>Poptávka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Nabídka</a:t>
            </a:r>
          </a:p>
          <a:p>
            <a:pPr lvl="1"/>
            <a:r>
              <a:rPr lang="cs-CZ" b="1" dirty="0" smtClean="0">
                <a:solidFill>
                  <a:srgbClr val="FF0000"/>
                </a:solidFill>
              </a:rPr>
              <a:t>Vyžádaná nabídka</a:t>
            </a:r>
          </a:p>
          <a:p>
            <a:pPr lvl="1"/>
            <a:r>
              <a:rPr lang="cs-CZ" dirty="0" smtClean="0"/>
              <a:t>Nevyžádaná nabídka</a:t>
            </a:r>
          </a:p>
          <a:p>
            <a:r>
              <a:rPr lang="cs-CZ" dirty="0" smtClean="0"/>
              <a:t>Objednávka</a:t>
            </a:r>
          </a:p>
          <a:p>
            <a:r>
              <a:rPr lang="cs-CZ" dirty="0" smtClean="0"/>
              <a:t>Potvrzení objednávky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"/>
            <a:ext cx="3954780" cy="96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Program Files\Microsoft Office\MEDIA\CAGCAT10\j0300520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04864"/>
            <a:ext cx="2514600" cy="216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80479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484784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NABÍDKA VYŽÁDANÁ - STYLIZACE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124744"/>
            <a:ext cx="8496944" cy="482453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Úvodní zdvořilostní frázi: </a:t>
            </a:r>
          </a:p>
          <a:p>
            <a:pPr marL="45720" indent="0" algn="ctr">
              <a:buNone/>
            </a:pPr>
            <a:endParaRPr lang="cs-CZ" sz="3200" dirty="0" smtClean="0">
              <a:solidFill>
                <a:srgbClr val="FFC000"/>
              </a:solidFill>
            </a:endParaRPr>
          </a:p>
          <a:p>
            <a:pPr marL="45720" indent="0">
              <a:buNone/>
            </a:pP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Velmi nás potěšil Váš zájem o …</a:t>
            </a:r>
          </a:p>
          <a:p>
            <a:pPr marL="45720" indent="0">
              <a:buNone/>
            </a:pPr>
            <a:endParaRPr lang="cs-CZ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rgbClr val="FFC000"/>
                </a:solidFill>
              </a:rPr>
              <a:t> </a:t>
            </a:r>
            <a:r>
              <a:rPr lang="cs-CZ" sz="2400" dirty="0" smtClean="0"/>
              <a:t>Zavazuje nás Váš zájem o …</a:t>
            </a:r>
          </a:p>
          <a:p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/>
              <a:t>Jsme velmi rádi, že máte zájem o …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Děkujeme za Váš zájem o …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"/>
            <a:ext cx="3954780" cy="96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1109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373216"/>
            <a:ext cx="9144000" cy="1484784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NABÍDKA VYŽÁDANÁ - STYLIZACE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124744"/>
            <a:ext cx="8496944" cy="482453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dirty="0" smtClean="0">
              <a:solidFill>
                <a:srgbClr val="FFC000"/>
              </a:solidFill>
            </a:endParaRPr>
          </a:p>
          <a:p>
            <a:pPr marL="45720" indent="0" algn="ctr">
              <a:buNone/>
            </a:pPr>
            <a:r>
              <a:rPr lang="cs-CZ" sz="3200" b="1" dirty="0" smtClean="0">
                <a:solidFill>
                  <a:srgbClr val="FFC000"/>
                </a:solidFill>
              </a:rPr>
              <a:t>Závěrečnou zdvořilostní frázi: </a:t>
            </a:r>
          </a:p>
          <a:p>
            <a:pPr marL="4572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45720" indent="0">
              <a:buNone/>
            </a:pP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Těšíme se na Vaši …</a:t>
            </a:r>
          </a:p>
          <a:p>
            <a:pPr marL="45720" indent="0">
              <a:buNone/>
            </a:pPr>
            <a:endParaRPr lang="cs-CZ" sz="2400" dirty="0" smtClean="0"/>
          </a:p>
          <a:p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/>
              <a:t>Očekáváme Vaši návštěvu a věříme, že si určitě vyberete.</a:t>
            </a:r>
          </a:p>
          <a:p>
            <a:r>
              <a:rPr lang="cs-CZ" sz="2400" dirty="0">
                <a:solidFill>
                  <a:srgbClr val="FFC000"/>
                </a:solidFill>
              </a:rPr>
              <a:t> </a:t>
            </a:r>
            <a:r>
              <a:rPr lang="cs-CZ" sz="2400" dirty="0" smtClean="0"/>
              <a:t>Doufáme, že Vás předvedení … uspokojí a uzavřeme dobrý obchod.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"/>
            <a:ext cx="3954780" cy="96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61027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136904" cy="519123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 - časopis pro písemnou a elektronickou komunikaci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379"/>
            <a:ext cx="3954780" cy="96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1472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492</TotalTime>
  <Words>340</Words>
  <Application>Microsoft Office PowerPoint</Application>
  <PresentationFormat>Předvádění na obrazovce (4:3)</PresentationFormat>
  <Paragraphs>57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průvodní list</vt:lpstr>
      <vt:lpstr>NABÍDKA VYŽÁDANÁ - STYLIZACE</vt:lpstr>
      <vt:lpstr>NABÍDKA VYŽÁDANÁ - STYLIZACE</vt:lpstr>
      <vt:lpstr>NABÍDKA VYŽÁDANÁ - STYLIZACE</vt:lpstr>
      <vt:lpstr>NABÍDKA VYŽÁDANÁ - STYLIZACE</vt:lpstr>
      <vt:lpstr>POUŽITÉ 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stepan.bartos</cp:lastModifiedBy>
  <cp:revision>47</cp:revision>
  <dcterms:created xsi:type="dcterms:W3CDTF">2012-08-06T07:07:34Z</dcterms:created>
  <dcterms:modified xsi:type="dcterms:W3CDTF">2013-06-19T09:45:56Z</dcterms:modified>
</cp:coreProperties>
</file>