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7"/>
  </p:notesMasterIdLst>
  <p:sldIdLst>
    <p:sldId id="271" r:id="rId2"/>
    <p:sldId id="272" r:id="rId3"/>
    <p:sldId id="268" r:id="rId4"/>
    <p:sldId id="265" r:id="rId5"/>
    <p:sldId id="27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501" autoAdjust="0"/>
    <p:restoredTop sz="94660"/>
  </p:normalViewPr>
  <p:slideViewPr>
    <p:cSldViewPr>
      <p:cViewPr varScale="1">
        <p:scale>
          <a:sx n="99" d="100"/>
          <a:sy n="99" d="100"/>
        </p:scale>
        <p:origin x="-94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A32787-1B25-4094-9E2E-94A71BCE4954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ED34A2-1D0D-4813-AA34-11D58C32AF4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ED34A2-1D0D-4813-AA34-11D58C32AF44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ED34A2-1D0D-4813-AA34-11D58C32AF44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ED34A2-1D0D-4813-AA34-11D58C32AF44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ED34A2-1D0D-4813-AA34-11D58C32AF44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ED34A2-1D0D-4813-AA34-11D58C32AF44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F3DB723-BB38-4D9D-9EB2-803592565F9B}" type="datetimeFigureOut">
              <a:rPr lang="cs-CZ" smtClean="0"/>
              <a:pPr/>
              <a:t>19.6.2013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BB0D61F-16F9-46A2-971C-3E43EB3BA76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.png"/><Relationship Id="rId5" Type="http://schemas.openxmlformats.org/officeDocument/2006/relationships/hyperlink" Target="../p&#345;&#237;klady%20OBK/Ov&#283;&#345;ovac&#237;%20test%20-%20vy&#382;&#225;dan&#225;%20nab&#237;dka.doc" TargetMode="External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2348880"/>
            <a:ext cx="9144000" cy="4509120"/>
          </a:xfrm>
        </p:spPr>
        <p:txBody>
          <a:bodyPr>
            <a:normAutofit/>
          </a:bodyPr>
          <a:lstStyle/>
          <a:p>
            <a:r>
              <a:rPr lang="cs-CZ" b="1" dirty="0" smtClean="0"/>
              <a:t>Šablona: </a:t>
            </a:r>
            <a:r>
              <a:rPr lang="cs-CZ" dirty="0" smtClean="0"/>
              <a:t>III/2 Inovace a zkvalitnění výuky prostřednictvím ICT</a:t>
            </a:r>
          </a:p>
          <a:p>
            <a:r>
              <a:rPr lang="cs-CZ" b="1" dirty="0" smtClean="0"/>
              <a:t>Vzdělávací materiál: </a:t>
            </a:r>
            <a:r>
              <a:rPr lang="cs-CZ" dirty="0" smtClean="0"/>
              <a:t>Prezentace – zápis pro žáky</a:t>
            </a:r>
          </a:p>
          <a:p>
            <a:r>
              <a:rPr lang="cs-CZ" b="1" dirty="0" smtClean="0"/>
              <a:t>Určen pro: </a:t>
            </a:r>
            <a:r>
              <a:rPr lang="cs-CZ" dirty="0" smtClean="0"/>
              <a:t>2. ročník oboru Ekonomika a podnikání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Obchodní korespondence – Obchodní 				        písemnosti při uzavírání kupní smlouvy</a:t>
            </a:r>
          </a:p>
          <a:p>
            <a:r>
              <a:rPr lang="cs-CZ" b="1" dirty="0" smtClean="0"/>
              <a:t>Název učebního materiálu: </a:t>
            </a:r>
            <a:r>
              <a:rPr lang="cs-CZ" dirty="0" smtClean="0"/>
              <a:t>Nabídka vyžádaná – písemná práce – ZŽ</a:t>
            </a:r>
          </a:p>
          <a:p>
            <a:endParaRPr lang="cs-CZ" dirty="0" smtClean="0"/>
          </a:p>
          <a:p>
            <a:pPr algn="r"/>
            <a:r>
              <a:rPr lang="cs-CZ" b="1" dirty="0" smtClean="0"/>
              <a:t>Jméno autora: </a:t>
            </a:r>
            <a:r>
              <a:rPr lang="cs-CZ" dirty="0" smtClean="0"/>
              <a:t>Ing. Šárka </a:t>
            </a:r>
            <a:r>
              <a:rPr lang="cs-CZ" dirty="0" err="1" smtClean="0"/>
              <a:t>Schuplerová</a:t>
            </a:r>
            <a:endParaRPr lang="cs-CZ" dirty="0" smtClean="0"/>
          </a:p>
          <a:p>
            <a:pPr algn="r"/>
            <a:r>
              <a:rPr lang="cs-CZ" b="1" dirty="0" smtClean="0"/>
              <a:t>Datum </a:t>
            </a:r>
            <a:r>
              <a:rPr lang="cs-CZ" b="1" dirty="0" smtClean="0"/>
              <a:t>vytvoření: </a:t>
            </a:r>
            <a:r>
              <a:rPr lang="cs-CZ" dirty="0" smtClean="0"/>
              <a:t>22</a:t>
            </a:r>
            <a:r>
              <a:rPr lang="cs-CZ" dirty="0" smtClean="0"/>
              <a:t>. </a:t>
            </a:r>
            <a:r>
              <a:rPr lang="cs-CZ" smtClean="0"/>
              <a:t>9. </a:t>
            </a:r>
            <a:r>
              <a:rPr lang="cs-CZ" dirty="0" smtClean="0"/>
              <a:t>2012</a:t>
            </a:r>
          </a:p>
          <a:p>
            <a:pPr algn="r"/>
            <a:r>
              <a:rPr lang="cs-CZ" b="1" dirty="0" err="1" smtClean="0"/>
              <a:t>Reg.č</a:t>
            </a:r>
            <a:r>
              <a:rPr lang="cs-CZ" b="1" dirty="0" smtClean="0"/>
              <a:t>. projektu: CZ.1.07/1.5.00/34.0627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9"/>
            <a:ext cx="8424935" cy="1440160"/>
          </a:xfrm>
        </p:spPr>
        <p:txBody>
          <a:bodyPr/>
          <a:lstStyle/>
          <a:p>
            <a:pPr marL="182880" indent="0" algn="ctr">
              <a:buNone/>
            </a:pPr>
            <a:r>
              <a:rPr lang="cs-CZ" cap="all" dirty="0" smtClean="0"/>
              <a:t>průvodní list</a:t>
            </a:r>
            <a:endParaRPr lang="cs-CZ" sz="3200" cap="all" dirty="0"/>
          </a:p>
        </p:txBody>
      </p:sp>
      <p:pic>
        <p:nvPicPr>
          <p:cNvPr id="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497701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77272"/>
            <a:ext cx="9144000" cy="973870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dirty="0" smtClean="0"/>
              <a:t>NABÍDKA VYŽÁDANÁ – PÍSEMNÁ PRÁCE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980728"/>
            <a:ext cx="8568952" cy="482453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b="1" dirty="0"/>
              <a:t>Klíčová slova:	</a:t>
            </a:r>
            <a:r>
              <a:rPr lang="cs-CZ" dirty="0"/>
              <a:t>Druhy písemností při uzavírání kupních 				smluv, </a:t>
            </a:r>
            <a:r>
              <a:rPr lang="cs-CZ" dirty="0" smtClean="0"/>
              <a:t>nabídka vyžádaná, </a:t>
            </a:r>
            <a:r>
              <a:rPr lang="cs-CZ" dirty="0"/>
              <a:t>kupující, 				</a:t>
            </a:r>
            <a:r>
              <a:rPr lang="cs-CZ" dirty="0" smtClean="0"/>
              <a:t>	prodávající</a:t>
            </a:r>
            <a:r>
              <a:rPr lang="cs-CZ" dirty="0"/>
              <a:t>, inzerát, obměny stylizace 				</a:t>
            </a:r>
            <a:r>
              <a:rPr lang="cs-CZ" dirty="0" smtClean="0"/>
              <a:t>nabídka vyžádaná, </a:t>
            </a:r>
            <a:r>
              <a:rPr lang="cs-CZ" dirty="0"/>
              <a:t>příklady zadání </a:t>
            </a:r>
            <a:r>
              <a:rPr lang="cs-CZ" dirty="0" smtClean="0"/>
              <a:t>					písemnosti </a:t>
            </a:r>
            <a:r>
              <a:rPr lang="cs-CZ" dirty="0"/>
              <a:t>při </a:t>
            </a:r>
            <a:r>
              <a:rPr lang="cs-CZ" dirty="0" smtClean="0"/>
              <a:t>uzavírání </a:t>
            </a:r>
            <a:r>
              <a:rPr lang="cs-CZ" dirty="0"/>
              <a:t>kupní smlouvy – </a:t>
            </a:r>
            <a:r>
              <a:rPr lang="cs-CZ" dirty="0" smtClean="0"/>
              <a:t>				nabídka vyžádaná.</a:t>
            </a:r>
            <a:endParaRPr lang="cs-CZ" dirty="0"/>
          </a:p>
          <a:p>
            <a:pPr marL="45720" indent="0">
              <a:buNone/>
            </a:pPr>
            <a:r>
              <a:rPr lang="cs-CZ" b="1" dirty="0" smtClean="0"/>
              <a:t>Anotace</a:t>
            </a:r>
            <a:r>
              <a:rPr lang="cs-CZ" b="1" dirty="0"/>
              <a:t>: </a:t>
            </a:r>
            <a:r>
              <a:rPr lang="cs-CZ" b="1" dirty="0" smtClean="0"/>
              <a:t>		</a:t>
            </a:r>
            <a:r>
              <a:rPr lang="cs-CZ" dirty="0" smtClean="0"/>
              <a:t>Vzdělávací </a:t>
            </a:r>
            <a:r>
              <a:rPr lang="cs-CZ" dirty="0"/>
              <a:t>materiál obsahuje základní 				pojmy </a:t>
            </a:r>
            <a:r>
              <a:rPr lang="cs-CZ" dirty="0" smtClean="0"/>
              <a:t>nabídka vyžádaná. </a:t>
            </a:r>
            <a:r>
              <a:rPr lang="cs-CZ" dirty="0"/>
              <a:t>Materiál je </a:t>
            </a:r>
            <a:r>
              <a:rPr lang="cs-CZ" dirty="0" smtClean="0"/>
              <a:t>				připraven formou prezentace–písemná 				práce</a:t>
            </a:r>
            <a:r>
              <a:rPr lang="cs-CZ" dirty="0"/>
              <a:t>.</a:t>
            </a:r>
          </a:p>
          <a:p>
            <a:pPr marL="45720" indent="0">
              <a:buNone/>
            </a:pPr>
            <a:r>
              <a:rPr lang="cs-CZ" b="1" dirty="0" smtClean="0"/>
              <a:t>Metodické </a:t>
            </a:r>
            <a:r>
              <a:rPr lang="cs-CZ" b="1" dirty="0"/>
              <a:t>pokyny: 	</a:t>
            </a:r>
            <a:r>
              <a:rPr lang="cs-CZ" dirty="0"/>
              <a:t>Snímky prezentace najíždějí po kliknutí 		        		myši a žáci si přes projekci provedou 				vypracování ověřovacího testu.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555429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949280"/>
            <a:ext cx="9144000" cy="908720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NABÍDKA VYŽÁDANÁ – PÍSEMNÁ PRÁCE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974072"/>
            <a:ext cx="8928992" cy="5119224"/>
          </a:xfrm>
        </p:spPr>
        <p:txBody>
          <a:bodyPr>
            <a:normAutofit fontScale="92500"/>
          </a:bodyPr>
          <a:lstStyle/>
          <a:p>
            <a:pPr marL="45720" indent="0" algn="ctr"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Zadání testového příkladu</a:t>
            </a:r>
          </a:p>
          <a:p>
            <a:pPr marL="45720" indent="0">
              <a:buNone/>
            </a:pPr>
            <a:r>
              <a:rPr lang="cs-CZ" sz="2400" dirty="0" smtClean="0"/>
              <a:t>Vžijte se do role asistenta či asistentky ředitelky Areálu Krásná vyhlídka, s.r.o., která vás po prostudování došlé nabídky a zaslaných dokumentů seznámila s požadovanými technickými parametry výtahu a pověřila vás, abyste odpověděl/a kladně. V písemnosti proto upřesňujete, že malý nákladní výtah V100 za Kč 160 000,-- bez DPH má mít zdvih 3,3 m (2 stanice), velikost kabiny 80 cm x 80 cm x 80 dm, dvoudílné ruční otočné dveře s velkým madlem a odolné proti požáru, strojovna má být umístěna pod kabinou na podlaze spodní stanice, dveře strojovny mají být jednodílné otočné, s bezpečnost-ním zámkem a rovněž odolné proti požáru. Zvažte, jakou formu potvrzení objednávky budete vyžadovat a o jaké údaje obchodního partnera požádáte, aby dodávky mohla proběhnout bez problémů. 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501130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rázek 5"/>
          <p:cNvPicPr>
            <a:picLocks noGrp="1" noChangeAspect="1"/>
          </p:cNvPicPr>
          <p:nvPr>
            <p:ph type="pic" idx="1"/>
          </p:nvPr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colorTemperature colorTemp="7200"/>
                    </a14:imgEffect>
                    <a14:imgEffect>
                      <a14:saturation sat="11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1998" b="11998"/>
          <a:stretch>
            <a:fillRect/>
          </a:stretch>
        </p:blipFill>
        <p:spPr>
          <a:xfrm>
            <a:off x="5076056" y="1916832"/>
            <a:ext cx="3060192" cy="2325869"/>
          </a:xfrm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  <a:bevelB w="114300" prst="artDeco"/>
          </a:sp3d>
        </p:spPr>
      </p:pic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251520" y="1628800"/>
            <a:ext cx="5184576" cy="19442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FFC000"/>
                </a:solidFill>
              </a:rPr>
              <a:t>Vypracování:</a:t>
            </a:r>
          </a:p>
          <a:p>
            <a:pPr marL="0" indent="0">
              <a:buNone/>
            </a:pPr>
            <a:endParaRPr lang="cs-CZ" sz="2200" dirty="0" smtClean="0">
              <a:solidFill>
                <a:srgbClr val="FFC000"/>
              </a:solidFill>
            </a:endParaRPr>
          </a:p>
          <a:p>
            <a:r>
              <a:rPr lang="cs-CZ" sz="2200" dirty="0" smtClean="0"/>
              <a:t> ověřovací test – vyžádaná nabídka      </a:t>
            </a:r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  <a:hlinkClick r:id="rId5" action="ppaction://hlinkfile"/>
              </a:rPr>
              <a:t>obr. </a:t>
            </a:r>
            <a:r>
              <a:rPr lang="cs-CZ" sz="2200" dirty="0">
                <a:solidFill>
                  <a:schemeClr val="accent3">
                    <a:lumMod val="50000"/>
                  </a:schemeClr>
                </a:solidFill>
                <a:hlinkClick r:id="rId5" action="ppaction://hlinkfile"/>
              </a:rPr>
              <a:t>7</a:t>
            </a:r>
            <a:endParaRPr lang="cs-CZ" sz="22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5085184"/>
            <a:ext cx="9144000" cy="1296143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NABÍDKA VYŽÁDANÁ – PÍSEMNÁ PRÁCE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067071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POUŽITÉ 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974072"/>
            <a:ext cx="8136904" cy="519123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Fleischmannová, E., Jonáš, I., Kuldová, O.: Písemná a elektronická  komunikace pro střední školy a veřejnost 2. Praha: Fortuna, 2005. 151 s. ISBN 80-7168-924-6</a:t>
            </a:r>
          </a:p>
          <a:p>
            <a:r>
              <a:rPr lang="cs-CZ" dirty="0" smtClean="0"/>
              <a:t>Fleischmannová, E., Kuldová, O., Šedý, R.: Obchodní korespondence pro střední školy. Praha: Fortuna, 2000. 119 s. ISBN 80-7168-718-9</a:t>
            </a:r>
          </a:p>
          <a:p>
            <a:r>
              <a:rPr lang="cs-CZ" dirty="0" smtClean="0"/>
              <a:t>Kuldová, O., Fleischmannová, E.: Metodická příručka k technice administrativy a obchodní korespondenci. Praha: Fortuna, 1998. 112 s. ISBN 80-7168-574-7</a:t>
            </a:r>
          </a:p>
          <a:p>
            <a:r>
              <a:rPr lang="cs-CZ" dirty="0" smtClean="0"/>
              <a:t>Slavíčková, M., Valešová, I.: Obchodní dopisy nejen u státní zkoušky. Praha, NÚOV – STÚ 2008. 26 s. + CD ROM</a:t>
            </a:r>
          </a:p>
          <a:p>
            <a:r>
              <a:rPr lang="cs-CZ" dirty="0" smtClean="0"/>
              <a:t>Štiková, S.: Obchodní korespondence I. a II., Plzeň 2001</a:t>
            </a:r>
          </a:p>
          <a:p>
            <a:r>
              <a:rPr lang="cs-CZ" dirty="0" smtClean="0"/>
              <a:t>Kolektiv autorů. Výklad k ČSN 01 6910. Praha, NÚOV – STÚ 2008 na CD ROM.</a:t>
            </a:r>
          </a:p>
          <a:p>
            <a:r>
              <a:rPr lang="cs-CZ" dirty="0" smtClean="0"/>
              <a:t>Kolektiv autorů. Pojmy z oblasti PEK. Praha, NÚOV – STÚ 2008 na CD ROM.</a:t>
            </a:r>
          </a:p>
          <a:p>
            <a:r>
              <a:rPr lang="cs-CZ" dirty="0" smtClean="0"/>
              <a:t>Gafronová, J., Bečka J.V.: Stylizace obchodních dopisů, SPN, 1993. ISBN 80-04-26379-8</a:t>
            </a:r>
          </a:p>
          <a:p>
            <a:r>
              <a:rPr lang="cs-CZ" dirty="0" smtClean="0"/>
              <a:t>Rozhledy - časopis pro písemnou a elektronickou komunikaci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14725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505</TotalTime>
  <Words>405</Words>
  <Application>Microsoft Office PowerPoint</Application>
  <PresentationFormat>Předvádění na obrazovce (4:3)</PresentationFormat>
  <Paragraphs>36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Aerodynamika</vt:lpstr>
      <vt:lpstr>průvodní list</vt:lpstr>
      <vt:lpstr>NABÍDKA VYŽÁDANÁ – PÍSEMNÁ PRÁCE</vt:lpstr>
      <vt:lpstr>NABÍDKA VYŽÁDANÁ – PÍSEMNÁ PRÁCE</vt:lpstr>
      <vt:lpstr>NABÍDKA VYŽÁDANÁ – PÍSEMNÁ PRÁCE</vt:lpstr>
      <vt:lpstr>POUŽITÉ 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Schuplerová</dc:creator>
  <cp:lastModifiedBy>stepan.bartos</cp:lastModifiedBy>
  <cp:revision>51</cp:revision>
  <dcterms:created xsi:type="dcterms:W3CDTF">2012-08-06T07:07:34Z</dcterms:created>
  <dcterms:modified xsi:type="dcterms:W3CDTF">2013-06-19T09:49:04Z</dcterms:modified>
</cp:coreProperties>
</file>