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59" r:id="rId4"/>
    <p:sldId id="260" r:id="rId5"/>
    <p:sldId id="270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1380" y="-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9AF9D-5CDA-43A9-8E92-F94DA340FEB8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3CA1E-9C52-4BA9-91A1-F7C213BAE15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43CA1E-9C52-4BA9-91A1-F7C213BAE15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Objednávka -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dirty="0" smtClean="0"/>
              <a:t>13. </a:t>
            </a:r>
            <a:r>
              <a:rPr lang="cs-CZ" dirty="0" smtClean="0"/>
              <a:t>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66639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OBJEDNÁVKA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objednávka</a:t>
            </a:r>
            <a:r>
              <a:rPr lang="cs-CZ" smtClean="0"/>
              <a:t>, kupující, prodávající, 				inzerát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objednávky.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991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</a:t>
            </a:r>
            <a:r>
              <a:rPr lang="cs-CZ" sz="4000" dirty="0" smtClean="0"/>
              <a:t>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</a:t>
            </a:r>
            <a:r>
              <a:rPr lang="cs-CZ" sz="4000" dirty="0" smtClean="0"/>
              <a:t>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052736"/>
            <a:ext cx="8784976" cy="511256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Podnikatelské subjekty odpovídají zejména na nabídky vyžádané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obchodním dopisem</a:t>
            </a:r>
            <a:r>
              <a:rPr lang="cs-CZ" sz="2400" dirty="0" smtClean="0"/>
              <a:t>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Kladnou </a:t>
            </a:r>
            <a:r>
              <a:rPr lang="cs-CZ" sz="2400" b="1" dirty="0">
                <a:solidFill>
                  <a:srgbClr val="FFC000"/>
                </a:solidFill>
              </a:rPr>
              <a:t>odpovědí na nabídku = </a:t>
            </a:r>
            <a:r>
              <a:rPr lang="cs-CZ" sz="2400" b="1" dirty="0">
                <a:solidFill>
                  <a:srgbClr val="FF0000"/>
                </a:solidFill>
              </a:rPr>
              <a:t>OBJEDNÁVKA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Nabídka podnikateli nevyhovuje = </a:t>
            </a:r>
            <a:r>
              <a:rPr lang="cs-CZ" sz="2400" dirty="0"/>
              <a:t>a)</a:t>
            </a:r>
            <a:r>
              <a:rPr lang="cs-CZ" sz="2400" dirty="0">
                <a:solidFill>
                  <a:schemeClr val="hlink"/>
                </a:solidFill>
              </a:rPr>
              <a:t>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NEODPOVÍ V</a:t>
            </a:r>
            <a:r>
              <a:rPr lang="en-US" sz="2400" dirty="0">
                <a:solidFill>
                  <a:schemeClr val="accent3">
                    <a:lumMod val="50000"/>
                  </a:schemeClr>
                </a:solidFill>
              </a:rPr>
              <a:t>Ů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BEC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chemeClr val="hlink"/>
                </a:solidFill>
              </a:rPr>
              <a:t>                                                     </a:t>
            </a:r>
            <a:r>
              <a:rPr lang="cs-CZ" sz="2400" dirty="0"/>
              <a:t>(nezdvořilé)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chemeClr val="hlink"/>
                </a:solidFill>
              </a:rPr>
              <a:t>					  </a:t>
            </a:r>
            <a:r>
              <a:rPr lang="cs-CZ" sz="2400" dirty="0"/>
              <a:t> b)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NABÍDKU ODMÍTNE </a:t>
            </a:r>
            <a:r>
              <a:rPr lang="cs-CZ" sz="2400" dirty="0"/>
              <a:t>(vhodně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 stylizovat; partnera zcela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 jednoznačně neodradit)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chemeClr val="hlink"/>
                </a:solidFill>
              </a:rPr>
              <a:t>					  </a:t>
            </a:r>
            <a:r>
              <a:rPr lang="cs-CZ" sz="2400" dirty="0"/>
              <a:t> c)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POŽÁDAT O ÚPRAVU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                                                    NABÍDKY</a:t>
            </a:r>
            <a:r>
              <a:rPr lang="cs-CZ" sz="2400" dirty="0">
                <a:solidFill>
                  <a:schemeClr val="hlink"/>
                </a:solidFill>
              </a:rPr>
              <a:t> </a:t>
            </a:r>
            <a:r>
              <a:rPr lang="cs-CZ" sz="2400" dirty="0"/>
              <a:t>(vhodnější smluvní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 podmínky=snížení cen zboží,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 krácení termínu dodávek, jiné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 barevné provedení, velikost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/>
              <a:t>                                                    apod.).</a:t>
            </a:r>
            <a:endParaRPr lang="en-US" sz="2400" dirty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3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949280"/>
            <a:ext cx="8424936" cy="792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</a:t>
            </a:r>
            <a:r>
              <a:rPr lang="cs-CZ" sz="4000" dirty="0" smtClean="0"/>
              <a:t>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74072"/>
            <a:ext cx="8784976" cy="5191232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Objednávka</a:t>
            </a:r>
            <a:r>
              <a:rPr lang="cs-CZ" sz="2400" dirty="0"/>
              <a:t> obvykle následuje po nabídce a je návrhem na uzavření kupní smlouvy, který zatím zavazuje pouze kupujícího.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Objednávka má </a:t>
            </a:r>
            <a:r>
              <a:rPr lang="cs-CZ" sz="2400" b="1" dirty="0" smtClean="0">
                <a:solidFill>
                  <a:srgbClr val="FFC000"/>
                </a:solidFill>
              </a:rPr>
              <a:t>obsahovat</a:t>
            </a:r>
            <a:endParaRPr lang="cs-CZ" sz="2400" dirty="0">
              <a:solidFill>
                <a:schemeClr val="folHlink"/>
              </a:solidFill>
            </a:endParaRPr>
          </a:p>
          <a:p>
            <a:pPr marL="609600" indent="-609600">
              <a:lnSpc>
                <a:spcPct val="80000"/>
              </a:lnSpc>
            </a:pPr>
            <a:r>
              <a:rPr lang="cs-CZ" sz="2400" dirty="0"/>
              <a:t>číslo objednávky a datum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/>
              <a:t>název objednávajícího subjektu včetně adresy, čísla telefonu a faxu, e-mailové adresy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/>
              <a:t>termín a způsob dodání, způsob placení, číslo účtu a peněžní ústav objednatele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/>
              <a:t>podpis objednávajícího a event. razítko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>
                <a:solidFill>
                  <a:srgbClr val="FFC000"/>
                </a:solidFill>
              </a:rPr>
              <a:t>POZOR!!! </a:t>
            </a:r>
            <a:r>
              <a:rPr lang="cs-CZ" sz="2400" dirty="0"/>
              <a:t>Objednávka </a:t>
            </a:r>
            <a:r>
              <a:rPr lang="cs-CZ" sz="2400" b="1" dirty="0">
                <a:solidFill>
                  <a:srgbClr val="FF0000"/>
                </a:solidFill>
              </a:rPr>
              <a:t>se odesílá ve dvojím vyhotovení 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/>
              <a:t>formou obchodního </a:t>
            </a:r>
            <a:r>
              <a:rPr lang="cs-CZ" sz="2400" dirty="0" smtClean="0"/>
              <a:t>dopisu, </a:t>
            </a:r>
            <a:endParaRPr lang="cs-CZ" sz="2400" dirty="0"/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na formuláři.</a:t>
            </a:r>
            <a:endParaRPr lang="cs-CZ" sz="2400" dirty="0"/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dirty="0"/>
              <a:t>Zasílá se </a:t>
            </a:r>
            <a:r>
              <a:rPr lang="cs-CZ" sz="2400" b="1" dirty="0">
                <a:solidFill>
                  <a:srgbClr val="FF0000"/>
                </a:solidFill>
              </a:rPr>
              <a:t>vždy </a:t>
            </a:r>
            <a:r>
              <a:rPr lang="cs-CZ" sz="2400" b="1" dirty="0" smtClean="0">
                <a:solidFill>
                  <a:srgbClr val="FF0000"/>
                </a:solidFill>
              </a:rPr>
              <a:t>doporučeně</a:t>
            </a:r>
            <a:endParaRPr lang="cs-CZ" b="1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485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OBJEDNÁVKA - </a:t>
            </a:r>
            <a:r>
              <a:rPr lang="cs-CZ" sz="4000" dirty="0" smtClean="0"/>
              <a:t>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340768"/>
            <a:ext cx="8712968" cy="4320480"/>
          </a:xfrm>
        </p:spPr>
        <p:txBody>
          <a:bodyPr>
            <a:normAutofit/>
          </a:bodyPr>
          <a:lstStyle/>
          <a:p>
            <a:pPr marL="609600" indent="-609600">
              <a:buFont typeface="Wingdings" pitchFamily="2" charset="2"/>
              <a:buNone/>
            </a:pPr>
            <a:r>
              <a:rPr lang="cs-CZ" sz="2800" b="1" dirty="0">
                <a:solidFill>
                  <a:srgbClr val="FFC000"/>
                </a:solidFill>
              </a:rPr>
              <a:t>OSNOVA:</a:t>
            </a:r>
          </a:p>
          <a:p>
            <a:pPr marL="609600" indent="-609600">
              <a:buFont typeface="Wingdings" pitchFamily="2" charset="2"/>
              <a:buAutoNum type="arabicPeriod"/>
            </a:pPr>
            <a:endParaRPr lang="cs-CZ" sz="2000" dirty="0" smtClean="0">
              <a:solidFill>
                <a:schemeClr val="hlink"/>
              </a:solidFill>
            </a:endParaRPr>
          </a:p>
          <a:p>
            <a:pPr marL="609600" indent="-609600">
              <a:buClr>
                <a:srgbClr val="C00000"/>
              </a:buClr>
            </a:pPr>
            <a:r>
              <a:rPr lang="cs-CZ" sz="2400" dirty="0" smtClean="0"/>
              <a:t>Poděkování </a:t>
            </a:r>
            <a:r>
              <a:rPr lang="cs-CZ" sz="2400" dirty="0"/>
              <a:t>za nabídku</a:t>
            </a:r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Přesný popis objednaného zboží</a:t>
            </a:r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Ostatní dodací podmínky (množství, jakost, cena, termín, způsob dodání a placení)</a:t>
            </a:r>
          </a:p>
          <a:p>
            <a:pPr marL="609600" indent="-609600">
              <a:buClr>
                <a:srgbClr val="C00000"/>
              </a:buClr>
            </a:pPr>
            <a:r>
              <a:rPr lang="cs-CZ" sz="2400" dirty="0"/>
              <a:t>Závěrečná formulace, pozdrav</a:t>
            </a:r>
          </a:p>
          <a:p>
            <a:pPr marL="609600" indent="-609600">
              <a:buFont typeface="Wingdings" pitchFamily="2" charset="2"/>
              <a:buNone/>
            </a:pPr>
            <a:endParaRPr lang="cs-CZ" sz="2000" dirty="0"/>
          </a:p>
          <a:p>
            <a:pPr marL="45720" indent="0">
              <a:buNone/>
            </a:pPr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730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406</TotalTime>
  <Words>443</Words>
  <Application>Microsoft Office PowerPoint</Application>
  <PresentationFormat>Předvádění na obrazovce (4:3)</PresentationFormat>
  <Paragraphs>75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OBJEDNÁVKA - OSNOVA</vt:lpstr>
      <vt:lpstr>OBJEDNÁVKA - OSNOVA</vt:lpstr>
      <vt:lpstr>OBJEDNÁVKA - OSNOVA</vt:lpstr>
      <vt:lpstr>OBJEDNÁVKA - OSNOVA</vt:lpstr>
      <vt:lpstr>OBJEDNÁVKA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41</cp:revision>
  <dcterms:created xsi:type="dcterms:W3CDTF">2012-08-06T07:07:34Z</dcterms:created>
  <dcterms:modified xsi:type="dcterms:W3CDTF">2013-06-19T09:50:28Z</dcterms:modified>
</cp:coreProperties>
</file>