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75" r:id="rId2"/>
    <p:sldId id="276" r:id="rId3"/>
    <p:sldId id="259" r:id="rId4"/>
    <p:sldId id="272" r:id="rId5"/>
    <p:sldId id="274" r:id="rId6"/>
    <p:sldId id="273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07" autoAdjust="0"/>
    <p:restoredTop sz="94660"/>
  </p:normalViewPr>
  <p:slideViewPr>
    <p:cSldViewPr>
      <p:cViewPr>
        <p:scale>
          <a:sx n="75" d="100"/>
          <a:sy n="75" d="100"/>
        </p:scale>
        <p:origin x="-1380" y="-6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5CB10E-FB62-4BC9-A58C-44BCADDA211B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7E6862-8AB2-41B4-9F4D-A9DC093367C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7E6862-8AB2-41B4-9F4D-A9DC093367C8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7E6862-8AB2-41B4-9F4D-A9DC093367C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7E6862-8AB2-41B4-9F4D-A9DC093367C8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7E6862-8AB2-41B4-9F4D-A9DC093367C8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7E6862-8AB2-41B4-9F4D-A9DC093367C8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7E6862-8AB2-41B4-9F4D-A9DC093367C8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7E6862-8AB2-41B4-9F4D-A9DC093367C8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uzavírání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Objednávka - stylizace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13. </a:t>
            </a:r>
            <a:r>
              <a:rPr lang="cs-CZ" smtClean="0"/>
              <a:t>10. </a:t>
            </a:r>
            <a:r>
              <a:rPr lang="cs-CZ" dirty="0" smtClean="0"/>
              <a:t>2012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78096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OBJEDNÁVKA-STYLIZACE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568952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Druhy písemností při uzavírání kupních 				smluv, objednávka, kupující, prodávající, 				inzerát, stylizace v jednotlivých částech 				písemnosti. Obměny stylizace objednávky.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				pojmy objednávky. Materiál </a:t>
            </a:r>
            <a:r>
              <a:rPr lang="cs-CZ" smtClean="0"/>
              <a:t>je připraven 				formou </a:t>
            </a:r>
            <a:r>
              <a:rPr lang="cs-CZ" dirty="0" smtClean="0"/>
              <a:t>prezentace – </a:t>
            </a:r>
            <a:r>
              <a:rPr lang="cs-CZ" smtClean="0"/>
              <a:t>zápis do sešitu</a:t>
            </a:r>
            <a:r>
              <a:rPr lang="cs-CZ" dirty="0" smtClean="0"/>
              <a:t>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		        		myši a žáci si přes projekci provedou 	              		        	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09481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157192"/>
            <a:ext cx="8424936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OBJEDNÁVKA-STYLIZACE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340768"/>
            <a:ext cx="8280920" cy="374441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Mezi tyto písemnosti patří:</a:t>
            </a:r>
          </a:p>
          <a:p>
            <a:endParaRPr lang="cs-CZ" dirty="0"/>
          </a:p>
          <a:p>
            <a:r>
              <a:rPr lang="cs-CZ" dirty="0" smtClean="0"/>
              <a:t>Poptávka</a:t>
            </a:r>
          </a:p>
          <a:p>
            <a:r>
              <a:rPr lang="cs-CZ" dirty="0" smtClean="0"/>
              <a:t>Nabídka</a:t>
            </a:r>
          </a:p>
          <a:p>
            <a:pPr lvl="1"/>
            <a:r>
              <a:rPr lang="cs-CZ" dirty="0" smtClean="0"/>
              <a:t>Vyžádaná nabídka</a:t>
            </a:r>
          </a:p>
          <a:p>
            <a:pPr lvl="1"/>
            <a:r>
              <a:rPr lang="cs-CZ" dirty="0" smtClean="0"/>
              <a:t>Nevyžádaná nabídka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Objednávka</a:t>
            </a:r>
          </a:p>
          <a:p>
            <a:r>
              <a:rPr lang="cs-CZ" dirty="0" smtClean="0"/>
              <a:t>Potvrzení objednávky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2514600" cy="216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8047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373216"/>
            <a:ext cx="9144000" cy="1484784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OBJEDNÁVKA-STYLIZACE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124744"/>
            <a:ext cx="8496944" cy="482453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Úvodní zdvořilostní frázi: </a:t>
            </a:r>
          </a:p>
          <a:p>
            <a:pPr marL="45720" indent="0" algn="ctr">
              <a:buNone/>
            </a:pPr>
            <a:endParaRPr lang="cs-CZ" sz="3200" dirty="0" smtClean="0">
              <a:solidFill>
                <a:srgbClr val="FFC000"/>
              </a:solidFill>
            </a:endParaRPr>
          </a:p>
          <a:p>
            <a:pPr marL="45720" indent="0">
              <a:buNone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Velmi nás potěšila Vaše nabídka …</a:t>
            </a:r>
          </a:p>
          <a:p>
            <a:pPr marL="45720" indent="0">
              <a:buNone/>
            </a:pP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rgbClr val="FFC000"/>
                </a:solidFill>
              </a:rPr>
              <a:t> </a:t>
            </a:r>
            <a:r>
              <a:rPr lang="cs-CZ" sz="2400" dirty="0" smtClean="0"/>
              <a:t>Potěšil nás Váš zájem o naši vzájemnou spolupráci…</a:t>
            </a:r>
          </a:p>
          <a:p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/>
              <a:t>Jsme velmi rádi, že jste nám zaslali Vaši nabídku …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Děkujeme za Vaši nabídku …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18142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OBJEDNÁVKA-STYLIZACE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96752"/>
            <a:ext cx="8784976" cy="475252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  <a:cs typeface="Times New Roman" pitchFamily="18" charset="0"/>
              </a:rPr>
              <a:t>Závěrečnou zdvořilostní větu</a:t>
            </a:r>
          </a:p>
          <a:p>
            <a:pPr marL="45720" indent="0" algn="ctr">
              <a:buNone/>
            </a:pPr>
            <a:endParaRPr lang="cs-CZ" sz="3200" b="1" dirty="0">
              <a:solidFill>
                <a:srgbClr val="FFC000"/>
              </a:solidFill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cs typeface="Times New Roman" pitchFamily="18" charset="0"/>
              </a:rPr>
              <a:t>Věříme, že naše dobrá spolupráce bude i nadále pokračovat, a srdečně Vás zdravíme</a:t>
            </a:r>
            <a:r>
              <a:rPr lang="cs-CZ" dirty="0" smtClean="0">
                <a:cs typeface="Times New Roman" pitchFamily="18" charset="0"/>
              </a:rPr>
              <a:t>.</a:t>
            </a:r>
          </a:p>
          <a:p>
            <a:pPr marL="45720" indent="0">
              <a:buNone/>
            </a:pPr>
            <a:endParaRPr lang="cs-CZ" sz="2400" dirty="0" smtClean="0">
              <a:cs typeface="Times New Roman" pitchFamily="18" charset="0"/>
            </a:endParaRPr>
          </a:p>
          <a:p>
            <a:r>
              <a:rPr lang="cs-CZ" sz="2400" dirty="0">
                <a:cs typeface="Times New Roman" pitchFamily="18" charset="0"/>
              </a:rPr>
              <a:t> </a:t>
            </a:r>
            <a:r>
              <a:rPr lang="cs-CZ" sz="2400" dirty="0" smtClean="0">
                <a:cs typeface="Times New Roman" pitchFamily="18" charset="0"/>
              </a:rPr>
              <a:t>Doufáme, že i nadále budeme úspěšně spolupracovat, a  srdečně Vás zdravíme.</a:t>
            </a:r>
          </a:p>
          <a:p>
            <a:r>
              <a:rPr lang="cs-CZ" sz="2400" dirty="0" smtClean="0">
                <a:cs typeface="Times New Roman" pitchFamily="18" charset="0"/>
              </a:rPr>
              <a:t> Věříme, že naše úspěšná spolupráce bude i nadále pokračovat.</a:t>
            </a:r>
            <a:endParaRPr lang="cs-CZ" sz="2400" dirty="0"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2400" dirty="0">
                <a:cs typeface="Times New Roman" pitchFamily="18" charset="0"/>
              </a:rPr>
              <a:t> </a:t>
            </a:r>
            <a:r>
              <a:rPr lang="cs-CZ" sz="2400" dirty="0" smtClean="0">
                <a:cs typeface="Times New Roman" pitchFamily="18" charset="0"/>
              </a:rPr>
              <a:t>  S pozdravem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12074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373216"/>
            <a:ext cx="9144000" cy="1484784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OBJEDNÁVKA-STYLIZACE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124744"/>
            <a:ext cx="9036496" cy="482453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Výzva k potvrzení objednávky: </a:t>
            </a:r>
          </a:p>
          <a:p>
            <a:pPr marL="4572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 marL="45720" indent="0">
              <a:buNone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Těšíme se na spolupráci a očekáváme potvrzení naší objednávky na přiloženou kopii.</a:t>
            </a:r>
          </a:p>
          <a:p>
            <a:pPr marL="45720" indent="0">
              <a:buNone/>
            </a:pPr>
            <a:endParaRPr lang="cs-CZ" sz="2400" dirty="0" smtClean="0"/>
          </a:p>
          <a:p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/>
              <a:t>Očekáváme potvrzení naší objednávky a její vyřízení do požadovaného termínu.</a:t>
            </a:r>
          </a:p>
          <a:p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/>
              <a:t>Doufáme, že Vás naše objednávka zaujala a potvrdíte ji na kopii v příloze.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33108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komunikaci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147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407</TotalTime>
  <Words>394</Words>
  <Application>Microsoft Office PowerPoint</Application>
  <PresentationFormat>Předvádění na obrazovce (4:3)</PresentationFormat>
  <Paragraphs>65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průvodní list</vt:lpstr>
      <vt:lpstr>OBJEDNÁVKA-STYLIZACE</vt:lpstr>
      <vt:lpstr>OBJEDNÁVKA-STYLIZACE</vt:lpstr>
      <vt:lpstr>OBJEDNÁVKA-STYLIZACE</vt:lpstr>
      <vt:lpstr>OBJEDNÁVKA-STYLIZACE</vt:lpstr>
      <vt:lpstr>OBJEDNÁVKA-STYLIZACE</vt:lpstr>
      <vt:lpstr>POUŽITÉ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stepan.bartos</cp:lastModifiedBy>
  <cp:revision>45</cp:revision>
  <dcterms:created xsi:type="dcterms:W3CDTF">2012-08-06T07:07:34Z</dcterms:created>
  <dcterms:modified xsi:type="dcterms:W3CDTF">2013-06-19T09:50:57Z</dcterms:modified>
</cp:coreProperties>
</file>