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71" r:id="rId2"/>
    <p:sldId id="272" r:id="rId3"/>
    <p:sldId id="259" r:id="rId4"/>
    <p:sldId id="270" r:id="rId5"/>
    <p:sldId id="265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7" autoAdjust="0"/>
    <p:restoredTop sz="94660"/>
  </p:normalViewPr>
  <p:slideViewPr>
    <p:cSldViewPr>
      <p:cViewPr>
        <p:scale>
          <a:sx n="75" d="100"/>
          <a:sy n="75" d="100"/>
        </p:scale>
        <p:origin x="-365" y="2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E92B6-E0D8-4C25-89A6-005F23AD483E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40504F-C7E1-4F40-968F-59E6F4A13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309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40504F-C7E1-4F40-968F-59E6F4A136BD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40504F-C7E1-4F40-968F-59E6F4A136BD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40504F-C7E1-4F40-968F-59E6F4A136BD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40504F-C7E1-4F40-968F-59E6F4A136BD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40504F-C7E1-4F40-968F-59E6F4A136BD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40504F-C7E1-4F40-968F-59E6F4A136BD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skolka@zlinedu.cz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.png"/><Relationship Id="rId5" Type="http://schemas.openxmlformats.org/officeDocument/2006/relationships/hyperlink" Target="../p&#345;&#237;klady%20OBK/Ov&#283;&#345;ovac&#237;%20test%20-%20objedn&#225;vka.rtf" TargetMode="Externa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Objednávka – písemná práce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13. </a:t>
            </a:r>
            <a:r>
              <a:rPr lang="cs-CZ" smtClean="0"/>
              <a:t>10.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4570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OBJEDNÁVKA – PÍSEMNÁ PRÁCE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uzavírání kupních 				smluv, objednávka, kupující, prodávající, 				inzerát, </a:t>
            </a:r>
            <a:r>
              <a:rPr lang="cs-CZ" dirty="0"/>
              <a:t>o</a:t>
            </a:r>
            <a:r>
              <a:rPr lang="cs-CZ" dirty="0" smtClean="0"/>
              <a:t>bměny stylizace objednávka, 				příklady zadání písemnosti při uzavírání 				kupní smlouvy – objednávka.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objednávky. Materiál je připraven 				formou prezentace – písemná práce.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			vypracování ověřovacího testu.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4347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57192"/>
            <a:ext cx="8424936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 – PÍSEMNÁ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/>
              <a:t>Poptávka</a:t>
            </a:r>
          </a:p>
          <a:p>
            <a:r>
              <a:rPr lang="cs-CZ" dirty="0" smtClean="0"/>
              <a:t>Nabídka</a:t>
            </a:r>
          </a:p>
          <a:p>
            <a:pPr lvl="1"/>
            <a:r>
              <a:rPr lang="cs-CZ" dirty="0" smtClean="0"/>
              <a:t>Vyžádaná nabídka</a:t>
            </a:r>
          </a:p>
          <a:p>
            <a:pPr lvl="1"/>
            <a:r>
              <a:rPr lang="cs-CZ" dirty="0" smtClean="0"/>
              <a:t>Nevyžádaná nabídka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Objednávka</a:t>
            </a:r>
          </a:p>
          <a:p>
            <a:r>
              <a:rPr lang="cs-CZ" dirty="0" smtClean="0"/>
              <a:t>Potvrzení objednávky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949280"/>
            <a:ext cx="9144000" cy="90872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 – PÍSEMNÁ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19224"/>
          </a:xfrm>
        </p:spPr>
        <p:txBody>
          <a:bodyPr>
            <a:normAutofit fontScale="92500"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Zadání testového příkladu</a:t>
            </a:r>
          </a:p>
          <a:p>
            <a:pPr marL="4572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/>
              <a:t>Ředitel/</a:t>
            </a:r>
            <a:r>
              <a:rPr lang="cs-CZ" sz="2400" dirty="0" err="1"/>
              <a:t>ka</a:t>
            </a:r>
            <a:r>
              <a:rPr lang="cs-CZ" sz="2400" dirty="0"/>
              <a:t> mateřské školy (tel.: 577180118, fax: 577314421, </a:t>
            </a:r>
            <a:r>
              <a:rPr lang="cs-CZ" sz="2400" dirty="0" smtClean="0"/>
              <a:t> e-mail</a:t>
            </a:r>
            <a:r>
              <a:rPr lang="cs-CZ" sz="2400" dirty="0"/>
              <a:t>: </a:t>
            </a:r>
            <a:r>
              <a:rPr lang="cs-CZ" sz="2400" u="sng" dirty="0">
                <a:hlinkClick r:id="rId3"/>
              </a:rPr>
              <a:t>skolka@zlinedu.cz</a:t>
            </a:r>
            <a:r>
              <a:rPr lang="cs-CZ" sz="2400" dirty="0"/>
              <a:t>) píše objednávku č. </a:t>
            </a:r>
            <a:r>
              <a:rPr lang="cs-CZ" sz="2400" dirty="0" smtClean="0"/>
              <a:t>38/2012 </a:t>
            </a:r>
            <a:r>
              <a:rPr lang="cs-CZ" sz="2400" dirty="0"/>
              <a:t>společnosti s ručením omezeným HORIZONT (Kollárova 313, 696 01 Uherské Hradiště), která vyrábí dětské deky. </a:t>
            </a:r>
          </a:p>
          <a:p>
            <a:pPr marL="4572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/>
              <a:t>Objednává </a:t>
            </a:r>
            <a:endParaRPr lang="cs-CZ" sz="2400" dirty="0" smtClean="0"/>
          </a:p>
          <a:p>
            <a:pPr marL="4572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vzor </a:t>
            </a:r>
            <a:r>
              <a:rPr lang="cs-CZ" sz="2400" dirty="0"/>
              <a:t>C – kamarádi, objednací číslo 2674, 20 ks; </a:t>
            </a:r>
          </a:p>
          <a:p>
            <a:pPr marL="4572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/>
              <a:t>vzor D – medvídek, </a:t>
            </a:r>
            <a:r>
              <a:rPr lang="cs-CZ" sz="2400" dirty="0" err="1"/>
              <a:t>obj</a:t>
            </a:r>
            <a:r>
              <a:rPr lang="cs-CZ" sz="2400" dirty="0"/>
              <a:t>. č. 2648, 21 ks; </a:t>
            </a:r>
            <a:endParaRPr lang="cs-CZ" sz="2400" dirty="0" smtClean="0"/>
          </a:p>
          <a:p>
            <a:pPr marL="4572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vzor </a:t>
            </a:r>
            <a:r>
              <a:rPr lang="cs-CZ" sz="2400" dirty="0"/>
              <a:t>E – </a:t>
            </a:r>
            <a:r>
              <a:rPr lang="cs-CZ" sz="2400" dirty="0" smtClean="0"/>
              <a:t>slon, </a:t>
            </a:r>
            <a:r>
              <a:rPr lang="cs-CZ" sz="2400" dirty="0" err="1" smtClean="0"/>
              <a:t>obj</a:t>
            </a:r>
            <a:r>
              <a:rPr lang="cs-CZ" sz="2400" dirty="0"/>
              <a:t>. č. 2649, 23 ks. </a:t>
            </a:r>
            <a:endParaRPr lang="cs-CZ" sz="2400" dirty="0" smtClean="0"/>
          </a:p>
          <a:p>
            <a:pPr marL="4572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400" dirty="0" smtClean="0"/>
              <a:t>Cena </a:t>
            </a:r>
            <a:r>
              <a:rPr lang="cs-CZ" sz="2400" dirty="0"/>
              <a:t>za 1 ks včetně DPH byla v nabídce </a:t>
            </a:r>
            <a:r>
              <a:rPr lang="cs-CZ" sz="2400" dirty="0" smtClean="0"/>
              <a:t>zn.313/2012 </a:t>
            </a:r>
            <a:r>
              <a:rPr lang="cs-CZ" sz="2400" dirty="0"/>
              <a:t>ze dne </a:t>
            </a:r>
            <a:r>
              <a:rPr lang="cs-CZ" sz="2400" dirty="0" smtClean="0"/>
              <a:t>D–5 </a:t>
            </a:r>
            <a:r>
              <a:rPr lang="cs-CZ" sz="2400" dirty="0"/>
              <a:t>stanovena na 329 Kč. Ředitelka žádá o sdělení, zda může výrobce dodat zboží vlastní automobilovou dopravou. Dopis zasílá pod zn. </a:t>
            </a:r>
            <a:r>
              <a:rPr lang="cs-CZ" sz="2400" dirty="0" smtClean="0"/>
              <a:t>Hr/110/2012 </a:t>
            </a:r>
            <a:r>
              <a:rPr lang="cs-CZ" sz="2400" dirty="0"/>
              <a:t>s dnešním datem panu Miloši Hulovi a sama jej podepisuje. Vypracujte příslušnou písemnost.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0490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1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998" b="11998"/>
          <a:stretch>
            <a:fillRect/>
          </a:stretch>
        </p:blipFill>
        <p:spPr>
          <a:xfrm>
            <a:off x="5076056" y="1916832"/>
            <a:ext cx="3060192" cy="2325869"/>
          </a:xfrm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  <a:bevelB w="114300" prst="artDeco"/>
          </a:sp3d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ověřovací test – poptávka     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5" action="ppaction://hlinkfile"/>
              </a:rPr>
              <a:t>obr. 10</a:t>
            </a:r>
            <a:endParaRPr lang="cs-CZ" sz="2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7268" y="5085184"/>
            <a:ext cx="7805172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 – PÍSEMNÁ PRÁCE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7071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/>
          </a:bodyPr>
          <a:lstStyle/>
          <a:p>
            <a:r>
              <a:rPr lang="cs-CZ" sz="1600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sz="1600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sz="1600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sz="1600" dirty="0" smtClean="0"/>
              <a:t>Slavíčková, M., Valešová, I.: Obchodní dopisy nejen u státní zkoušky. Praha, NÚOV – STÚ 2008. 26 s. + CD ROM</a:t>
            </a:r>
          </a:p>
          <a:p>
            <a:r>
              <a:rPr lang="cs-CZ" sz="1600" dirty="0" smtClean="0"/>
              <a:t>Štiková, S.: Obchodní korespondence I. a II., Plzeň 2001</a:t>
            </a:r>
          </a:p>
          <a:p>
            <a:r>
              <a:rPr lang="cs-CZ" sz="1600" dirty="0" smtClean="0"/>
              <a:t>Kolektiv autorů. Výklad k ČSN 01 6910. Praha, NÚOV – STÚ 2008 na CD ROM.</a:t>
            </a:r>
          </a:p>
          <a:p>
            <a:r>
              <a:rPr lang="cs-CZ" sz="1600" dirty="0" smtClean="0"/>
              <a:t>Kolektiv autorů. Pojmy z oblasti PEK. Praha, NÚOV – STÚ 2008 na CD ROM.</a:t>
            </a:r>
          </a:p>
          <a:p>
            <a:r>
              <a:rPr lang="cs-CZ" sz="1600" dirty="0" err="1" smtClean="0"/>
              <a:t>Gafronová</a:t>
            </a:r>
            <a:r>
              <a:rPr lang="cs-CZ" sz="1600" dirty="0" smtClean="0"/>
              <a:t>, J., Bečka J.V.: Stylizace obchodních dopisů, SPN, 1993. ISBN 80-04-26379-8</a:t>
            </a:r>
          </a:p>
          <a:p>
            <a:r>
              <a:rPr lang="cs-CZ" sz="1600" dirty="0" smtClean="0"/>
              <a:t>Rozhledy - časopis pro písemnou a elektronickou </a:t>
            </a:r>
            <a:r>
              <a:rPr lang="cs-CZ" sz="1600" dirty="0" smtClean="0"/>
              <a:t>komunikaci</a:t>
            </a:r>
          </a:p>
          <a:p>
            <a:r>
              <a:rPr lang="cs-CZ" sz="1600" smtClean="0"/>
              <a:t>www.office.microsoft.com</a:t>
            </a:r>
            <a:endParaRPr lang="cs-CZ" sz="1600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381</TotalTime>
  <Words>308</Words>
  <Application>Microsoft Office PowerPoint</Application>
  <PresentationFormat>Předvádění na obrazovce (4:3)</PresentationFormat>
  <Paragraphs>54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OBJEDNÁVKA – PÍSEMNÁ PRÁCE</vt:lpstr>
      <vt:lpstr>OBJEDNÁVKA – PÍSEMNÁ PRÁCE</vt:lpstr>
      <vt:lpstr>OBJEDNÁVKA – PÍSEMNÁ PRÁCE</vt:lpstr>
      <vt:lpstr>OBJEDNÁVKA – PÍSEMNÁ PRÁCE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44</cp:revision>
  <dcterms:created xsi:type="dcterms:W3CDTF">2012-08-06T07:07:34Z</dcterms:created>
  <dcterms:modified xsi:type="dcterms:W3CDTF">2014-03-23T20:05:55Z</dcterms:modified>
</cp:coreProperties>
</file>