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60" r:id="rId3"/>
    <p:sldId id="266" r:id="rId4"/>
    <p:sldId id="267" r:id="rId5"/>
    <p:sldId id="269" r:id="rId6"/>
    <p:sldId id="270" r:id="rId7"/>
    <p:sldId id="271" r:id="rId8"/>
    <p:sldId id="272" r:id="rId9"/>
    <p:sldId id="273" r:id="rId10"/>
    <p:sldId id="268" r:id="rId11"/>
    <p:sldId id="259" r:id="rId12"/>
    <p:sldId id="258" r:id="rId13"/>
    <p:sldId id="274" r:id="rId14"/>
    <p:sldId id="27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6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16. 3. 2014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16. 3. 2014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16. 3. 2014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16. 3. 2014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url?sa=i&amp;rct=j&amp;q=&amp;esrc=s&amp;source=images&amp;cd=&amp;cad=rja&amp;docid=cB4ZFLi6dXClwM&amp;tbnid=KR3Ct1lQbfXeDM:&amp;ved=0CAUQjRw&amp;url=http://www.fiona-campbell.co.uk/blog-details.aspx?hid%3D19%26nid%3D35&amp;ei=nAP1UpmEMK6n0wW3woC4AQ&amp;psig=AFQjCNHXrcmVrCrYX2dUwHmRmIWhpewGjg&amp;ust=1391875033297846" TargetMode="External"/><Relationship Id="rId3" Type="http://schemas.openxmlformats.org/officeDocument/2006/relationships/image" Target="../media/image2.jpg"/><Relationship Id="rId7" Type="http://schemas.openxmlformats.org/officeDocument/2006/relationships/image" Target="../media/image5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google.cz/url?sa=i&amp;rct=j&amp;q=&amp;esrc=s&amp;source=images&amp;cd=&amp;cad=rja&amp;docid=ft0mxiySs4zGBM&amp;tbnid=1dDVfK_NXAzybM:&amp;ved=0CAUQjRw&amp;url=http://leeannbrady.com/tag/patient-communication&amp;ei=AgP1Upj0L-fZ0QXC9IDoCg&amp;psig=AFQjCNHXrcmVrCrYX2dUwHmRmIWhpewGjg&amp;ust=1391875033297846" TargetMode="External"/><Relationship Id="rId5" Type="http://schemas.openxmlformats.org/officeDocument/2006/relationships/image" Target="../media/image4.jpeg"/><Relationship Id="rId4" Type="http://schemas.openxmlformats.org/officeDocument/2006/relationships/hyperlink" Target="http://www.google.cz/url?sa=i&amp;rct=j&amp;q=&amp;esrc=s&amp;source=images&amp;cd=&amp;cad=rja&amp;docid=-HxcQ8jeOMxVLM&amp;tbnid=Xq5xzsUBJJbP9M:&amp;ved=0CAUQjRw&amp;url=http://www.keleris.com/&amp;ei=ZAL1UtOiM4XG0QX-jYDYCw&amp;bvm=bv.60799247,d.bGE&amp;psig=AFQjCNHXrcmVrCrYX2dUwHmRmIWhpewGjg&amp;ust=1391875033297846" TargetMode="External"/><Relationship Id="rId9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2.jpg"/><Relationship Id="rId7" Type="http://schemas.openxmlformats.org/officeDocument/2006/relationships/image" Target="../media/image9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hyperlink" Target="http://www.google.cz/url?sa=i&amp;rct=j&amp;q=&amp;esrc=s&amp;source=images&amp;cd=&amp;cad=rja&amp;docid=LeJuf6dHym0vtM&amp;tbnid=vsi7FsGhUZKU7M:&amp;ved=0CAUQjRw&amp;url=http://www.gettyimages.co.uk/creative/time-out-signal-stock-photos&amp;ei=GQb1UpnCIYeX1AWh3IDwCg&amp;psig=AFQjCNG5wh3jixZWSfODjoYwv4ocBqcwVQ&amp;ust=1391875901929715" TargetMode="Externa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gif"/><Relationship Id="rId4" Type="http://schemas.openxmlformats.org/officeDocument/2006/relationships/hyperlink" Target="http://www.google.cz/url?sa=i&amp;rct=j&amp;q=&amp;esrc=s&amp;source=images&amp;cd=&amp;cad=rja&amp;docid=rGOQCYPH2Uln5M&amp;tbnid=w-eGxyAu7_6L8M:&amp;ved=0CAUQjRw&amp;url=http://www.greenwichschools.org/page.cfm?p%3D4670&amp;ei=qgj1Us3uJ8OU0AW2tYHQCQ&amp;psig=AFQjCNFicxDNM7TpffOeLrymRqD8-tT5Eg&amp;ust=1391876596496797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url?sa=i&amp;rct=j&amp;q=&amp;esrc=s&amp;source=images&amp;cd=&amp;cad=rja&amp;docid=hOM0JcXMq53flM&amp;tbnid=hoZ0VxKd-2saJM:&amp;ved=0CAUQjRw&amp;url=http://www.cojeco.cz/index.php?detail%3D1%26id_desc%3D17249%26s_lang%3D2&amp;ei=fwn1Utm9MbSg0wW6k4DQAQ&amp;psig=AFQjCNEJwNk6wI8JDawrFu7DETfAH-YZqQ&amp;ust=1391876855704835" TargetMode="External"/><Relationship Id="rId3" Type="http://schemas.openxmlformats.org/officeDocument/2006/relationships/image" Target="../media/image2.jpg"/><Relationship Id="rId7" Type="http://schemas.openxmlformats.org/officeDocument/2006/relationships/image" Target="../media/image15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gif"/><Relationship Id="rId5" Type="http://schemas.openxmlformats.org/officeDocument/2006/relationships/image" Target="../media/image13.png"/><Relationship Id="rId4" Type="http://schemas.openxmlformats.org/officeDocument/2006/relationships/image" Target="../media/image12.png"/><Relationship Id="rId9" Type="http://schemas.openxmlformats.org/officeDocument/2006/relationships/image" Target="../media/image16.gi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2.jpg"/><Relationship Id="rId7" Type="http://schemas.openxmlformats.org/officeDocument/2006/relationships/image" Target="../media/image18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google.cz/url?sa=i&amp;rct=j&amp;q=&amp;esrc=s&amp;source=images&amp;cd=&amp;cad=rja&amp;docid=o0FunUMCEd2eAM&amp;tbnid=nsIJlBrOF0qb0M:&amp;ved=0CAUQjRw&amp;url=http://www.novinky.cz/zena/zdravi/93619-stres-v-praci-zazene-rev.html&amp;ei=bhX1UsaxBoPC0QWZ94DgCA&amp;psig=AFQjCNHFPFI86AD6yq-w_QhevoH-rGz-fw&amp;ust=1391879916857323" TargetMode="External"/><Relationship Id="rId5" Type="http://schemas.openxmlformats.org/officeDocument/2006/relationships/hyperlink" Target="http://www.google.cz/url?sa=i&amp;rct=j&amp;q=&amp;esrc=s&amp;source=images&amp;cd=&amp;cad=rja&amp;docid=3PAkBxQgbE-BmM&amp;tbnid=0cp1RlyI5UMcRM:&amp;ved=0CAUQjRw&amp;url=http://doma.nova.cz/clanek/krasaamoda/liceni-podle-tvaru-oci-jak-na-sexy-pohled.html&amp;ei=JhP1UoX6MoTT0QXX6oCQCw&amp;psig=AFQjCNFcnMEdBiTT3z4HuBqczMtLX1Q_6w&amp;ust=1391879333643616" TargetMode="External"/><Relationship Id="rId4" Type="http://schemas.openxmlformats.org/officeDocument/2006/relationships/hyperlink" Target="http://www.google.cz/url?sa=i&amp;rct=j&amp;q=&amp;esrc=s&amp;source=images&amp;cd=&amp;cad=rja&amp;docid=3PAkBxQgbE-BmM&amp;tbnid=0cp1RlyI5UMcRM:&amp;ved=0CAUQjRw&amp;url=http://doma.nova.cz/clanek/krasaamoda/liceni-podle-tvaru-oci-jak-na-sexy-pohled.html&amp;ei=_hL1UsTKDuOl0AW-n4DQBg&amp;psig=AFQjCNEa3ZYUkC7A8mjZHRsNlmfUZD9lVA&amp;ust=1391879266890858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ettyimages.co.uk/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www.onlinecollege.org/wp-content/uploads/oc-speech%20path(1)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fiona-campbell.co.uk/images/Discussion.jpg" TargetMode="External"/><Relationship Id="rId5" Type="http://schemas.openxmlformats.org/officeDocument/2006/relationships/hyperlink" Target="http://leeannbrady.com/wp-content/uploads/2013/04/communication.jpg" TargetMode="External"/><Relationship Id="rId10" Type="http://schemas.openxmlformats.org/officeDocument/2006/relationships/hyperlink" Target="http://1.bp.blogspot.com/-riMX5BzTtJs/T93w37ofZ6I/AAAAAAAAA6I/tJ72NtZ8yr4/s1600/Chat.jpg" TargetMode="External"/><Relationship Id="rId4" Type="http://schemas.openxmlformats.org/officeDocument/2006/relationships/hyperlink" Target="http://www.keleris.com/wp-content/uploads/2012/12/trivia-about-communication.jpg" TargetMode="External"/><Relationship Id="rId9" Type="http://schemas.openxmlformats.org/officeDocument/2006/relationships/hyperlink" Target="http://3.bp.blogspot.com/_aGWD1bagCJ0/SW8hvibL9XI/AAAAAAAAHDE/12rOtyGAJVE/s1600-h/LECTURE.gif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9/9a/Flag_of_Spain.svg/750px-Flag_of_Spain.svg.png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www.vlajky-statu.cz/data/vlajky/vlajka-indie-800.gif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velebny.cz/data/imgs/01105l.jpg" TargetMode="External"/><Relationship Id="rId5" Type="http://schemas.openxmlformats.org/officeDocument/2006/relationships/hyperlink" Target="http://www.cojeco.cz/attach/image/max/3e/3e5d/3e3e5d11dfa5c4ebcbf4eb7b6213d9a3.gif" TargetMode="External"/><Relationship Id="rId4" Type="http://schemas.openxmlformats.org/officeDocument/2006/relationships/hyperlink" Target="https://www.google.cz/search?hl=cs&amp;site=imghp&amp;tbm=isch&amp;source=hp&amp;biw=1617&amp;bih=765&amp;q=komunikace&amp;oq=komunikace&amp;gs_l=img.3..0l5j0i24l5.1070.2802.0.3441.10.9.0.1.1.0.158.986.4j5.9.0....0...1ac.1.34.img..0.10.995.ywAuhEHdC-c#hl=cs&amp;q=school+-+world&amp;tbm=isch&amp;facrc=_&amp;imgdii=_&amp;imgrc=w-eGxyAu7_6L8M%253A%3BrGOQCYPH2Uln5M%3Bhttp%253A%252F%252Fwww.greenwichschools.org%252Fuploaded%252Fhigh_school%252Facademics%252Fworld_languages%252FMPj04306430000%255B1%255D1.gif%3Bhttp%253A%252F%252Fwww.greenwichschools.org%252Fpage.cfm%253Fp%253D4670%3B793%3B1024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insi.com/gestion_web/ftp/fotosproyectos/615f1232012173919.jpg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dan.univerzita-online.cz/wp-content/uploads/2011/11/facial-expression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ojeco.cz/attach/image/max/70/de71/70de717d8491fdca4733269642e01e75.gif" TargetMode="External"/><Relationship Id="rId5" Type="http://schemas.openxmlformats.org/officeDocument/2006/relationships/hyperlink" Target="http://www.4yougratis.cz/vlajky/img/Saudska-Arabie.png" TargetMode="External"/><Relationship Id="rId4" Type="http://schemas.openxmlformats.org/officeDocument/2006/relationships/hyperlink" Target="http://www.statnivlajky.cz/data/flags/ultra/ru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4700234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43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Komunikace mezi lidmi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– Obecně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Komunikace, verbální, neverbální, gesta, mimika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Občanská výchova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Mgr. Vítězslav Štefl, Ph.D.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17 – 18 let, Zednické práce, Malířské a natěračské práce, Truhlářské práce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 + vlastní materiály autora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51520" y="1034153"/>
            <a:ext cx="871296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Komunikace mezi lidmi </a:t>
            </a:r>
            <a:r>
              <a:rPr lang="cs-CZ" sz="2800" b="1" dirty="0" smtClean="0"/>
              <a:t>1 </a:t>
            </a:r>
            <a:r>
              <a:rPr lang="cs-CZ" sz="2800" b="1" dirty="0" smtClean="0"/>
              <a:t>– Obecně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8478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 43_874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268760"/>
            <a:ext cx="8712968" cy="553998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Komunikace mezi lidmi (1) – Obecně</a:t>
            </a:r>
            <a:endParaRPr lang="cs-CZ" sz="3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3429000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A) Komunikace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4057908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B) Verbální a neverbální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564904"/>
            <a:ext cx="8712968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Obsah dokumentu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3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938992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KOMUN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KACE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co je to komunikace? 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700808"/>
            <a:ext cx="447073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sdělení informace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3568" y="2924944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co je to interakce? 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619672" y="3429000"/>
            <a:ext cx="447073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reakce lidí (</a:t>
            </a:r>
            <a:r>
              <a:rPr lang="cs-CZ" sz="2000" i="1" dirty="0" smtClean="0"/>
              <a:t>objektů</a:t>
            </a:r>
            <a:r>
              <a:rPr lang="cs-CZ" sz="2000" dirty="0" smtClean="0"/>
              <a:t>) vzájemně na sebe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83568" y="4581128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může být provázána komunikace a interakce?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619672" y="5085184"/>
            <a:ext cx="447073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ANO!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619672" y="2204864"/>
            <a:ext cx="447073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zkus ostatním kolem sebe něco sdělit: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619672" y="3929198"/>
            <a:ext cx="447073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jak na tebe tvé okolí nyní reaguje?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619672" y="5589240"/>
            <a:ext cx="447073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uveď příklad:</a:t>
            </a:r>
            <a:endParaRPr lang="cs-CZ" sz="2000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176157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8" name="Šipka doprava 27"/>
          <p:cNvSpPr/>
          <p:nvPr/>
        </p:nvSpPr>
        <p:spPr>
          <a:xfrm>
            <a:off x="827584" y="228633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9" name="Šipka doprava 28"/>
          <p:cNvSpPr/>
          <p:nvPr/>
        </p:nvSpPr>
        <p:spPr>
          <a:xfrm>
            <a:off x="827584" y="350100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0" name="Šipka doprava 29"/>
          <p:cNvSpPr/>
          <p:nvPr/>
        </p:nvSpPr>
        <p:spPr>
          <a:xfrm>
            <a:off x="827584" y="402576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1" name="Šipka doprava 30"/>
          <p:cNvSpPr/>
          <p:nvPr/>
        </p:nvSpPr>
        <p:spPr>
          <a:xfrm>
            <a:off x="827584" y="514595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2" name="Šipka doprava 31"/>
          <p:cNvSpPr/>
          <p:nvPr/>
        </p:nvSpPr>
        <p:spPr>
          <a:xfrm>
            <a:off x="827584" y="567070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" name="AutoShape 2" descr="data:image/jpeg;base64,/9j/4AAQSkZJRgABAQAAAQABAAD/2wCEAAkGBxQPDw8PDxQQDQ8PEA8PDw8NDw8PDg0PFBEXFhQVFRQYHCggGBolHBQUITEhJikrLi4uFx8zODMsNygtLisBCgoKDg0OGxAQGywkICQsLCwsLCwsLCwsLCwsLCwsLCwsLCwsLCwsLCwsLCwsLCwsLCwsLCwsLCwsLCwsLCwsLP/AABEIAOIA3wMBEQACEQEDEQH/xAAcAAEAAQUBAQAAAAAAAAAAAAAABgECBAUHAwj/xABFEAACAQICBAsFBQYEBwEAAAABAgADEQQhBQYSMRMiMkFRYXFygbGyByNzkaE0QlKzwRQzYoKi0UNjkvAVJCWDo8PhFv/EABoBAQACAwEAAAAAAAAAAAAAAAAEBQECAwb/xAAsEQEAAgICAQMDAwQDAQAAAAAAAQIDEQQxIQUSQSIyMxNRYRQjcYGRobEV/9oADAMBAAIRAxEAPwDuEBAQEBAQEBAQEBAQEBAQEBAQEBAQEBAQEBAQEBAQEBAQEBApeAvMMbh4VsbTTlvTTvOomJtEdy1nJWO5Yb6w4ZTY16X+oW+c1/Vp+7nPIxx8wz6GIWooZGV1O5kIZT4ibxO+pdYtE+Yesy2IFCYEY0vrglK6UBw7jLaJIpA9u9vD5yfg4GS8e63iP+0PLzK18V8o9/8Ar8Xe+1Rt+Hgjbzv9ZM/+bTSL/XXZtDXesOXTpN3dtf1M529M/aW8c6fmGdQ12U8ukR3HB8wJxt6beOpdY5tfmG60bpylXyUlG/DUFiew7jImXjZMfbvjz0v02gnF3ICAgICAgICAgICAgIHnWrBFLMdlQLknmmJnUblra0Vjco1pjTDFboxpJuGzy28ZCyciZ6VPI5kz4r4hGauIZ+Uzt3mZj9TIs3tPcq+2a89yxyg6Jrtz3IEHQPkI2MjB4t6LbVJih57clu0bjN6ZJr06Y898c/TKeaC0qMTT2jxXXJ1G6/MR1GWWLJ74X/G5EZabbK86pKN686QNLDimps1ZipI38GBdvncDxMm8DFGTJufhE5mSa01Hy59PQwpy8yF4C8DYaNx2wdls78k84PNI2bFvzDrTJpMtUtPftIekx97Ssbne6HK/aDkfCUvM4/6UxMdSs+Nn/UjXzCSSGlkBAQEBAQEBAQEBAGBDNftJFTRw65F71G6wDZR87/KQeZkmNVhT+qZprEY4+Wgq1S1r7lFh+p8ZEmVZMrLzDVS8BeAvAkGpT+/deY0iT2hlt5mS+JP1Ss/TZn3zH8JrJy6hD/aJSOxh35lZ0PawBHpMs/TLRF5j91fzq/TEoTeXisLxsLxsLxsLwfLK1MxRXS9NB/iLUDdhp7fmJC9QpH9Pt34dpjNEOuieeXhAQEBAQEBAQEBArApA5x7RqZXG4SoeS9MIDzbSVCT6xK3mV+uJ/hQ+rUn9StmuvI8oBeAvDJeGFLxBraX6kYIhalc5bXETrUG5Pzt8pO4tPHu/ddenYpis3n5Sq0mLNhaY0cMTRek2W0OK34XGan5zfFknHaLQ55McXrqXKsfg3oVGpVRssPkw5iDzielw5q5a+6FJfHNJ9sse86uZeZ2K3mNheZ+TTdezTRjVcXXx5FqVMNQok7qj5B2HSBs2v19UqPUuRHtjHCfwcM+6buniVC0ICAgICAgVgUgVgUgDAQNPrNoNcdQNJjwbqdulUAuadQbjbnHMROWXFXJXUuHIwRmp7ZQTF6PrULCumwd20udN+tW/Q5yuvitTtQ5uPfH90f7Y95zcAHmG/qmYjbaKzLIpYGq/Jp1W7Ea03jFaeodK4MluobrRWqtRyGr+6Qb0BBqN1ZbhJGPjTvdk3B6fbe7prQpBFCqAqqAABuAEmxGlxFYrGoekyyQMTSGjqeIXZrItQc18ivYRmJvTJak7rLS+Ot41aGhr6i0G5DVqfUGVlHzF/rJdfUMsd6R7cOk9NVpDUdqaO9KrwhVSwptTszWG4MG3+Ek4vU9zq0f724X4Wo3EoZiMQEUu17C24XOZlrHlX9JhqlqzTxdCniqxZqdUErRHFyDEccjPm3C0qOXzbxaaV8LDj8Wtoi1k8w9BaaqiKqIgCqiAKqqNwAG4SqmZnysYjUah6zDJMhAQEBAQEBAQEDT6d1koYPKqxZ7XFKkNup8tw8SJ2xYL5PthyyZq07lH8P7S8MzhalPEUQTbbKK6jtCkkfIyRb0/LEbhHrzcczqUwweLSsgqUnWqjbmQhgflIVqTWdTHlLraLeYeGmkBw1fK/uqhFxz7BsZzvrTTLH0TtxzVxnenZi1Ry+ytzcm4Ww+ZlTX6p083WPfbUOw6F0aMPRRLAsBd2sLljmZa0p7a6eiwYYx0iNNhadHYtDKsBAQEBApMMOS+0LRP7PVfZFqVb3idAO1xl8Dn2Gei9NzfqV9s9wpebj9lpmOk61AFtGYQfwN+Y0p+Z+e3+Vjw5/s1/wAN7WrqilnZUUb2chQPEyLMxHmUmbREblpDrhg9rZ4ZT1hahX/UBacv1qdbRv6zFvW26w+JSooemy1FO5kIIPiJ1iYnpIreLRuHrMtiAgICAgIC8DW6waS/ZcO9XItkqA87nd/fwnTFj994hzy39lduVY+pt3dru7kkk5ljzkz0OKkR4iPCmvbzue2s4KStOG2foXSVTB1BUpEgXG3TJ4lUdBH6yPn41ctdTH+3XFlmk+HXC4xOGLU91eidi/Ntplf5zzGWkxus9rqfrp4+UN1D1ZqUKrtiUKcC3EvYrUcrbaU84AH16pA42Cazuys4PDtS8zeOnQZPXBAQEBAQBMCKaa1s2NpMMq1XBI2qrMtMHqsON8wOuRcnIiPFfMq7Pz613FfMtJo3W7FLU9+EqqTxkCCmVH8JH63nKvJtvz0jY/UMm/q1MJZjMHQ0nQQPd6YYOLHZdSN6m27oMsuPybY59+OVlMY+RT+DS2MTAYZVpIq24lGmBZQf7DfOOfLr6p8y1zZK4KeP9Oe6QxVTENtVmNTPIHkL2LuErL5Jt5lR5c98nm07Y9Kgt8xYfiA3eHOJzhyj+Ui0HVbCvcHiG22oN1YdI6+gzvivNJTOPltit/Hyn9NwwBGYIBB6QZZb+V9HmNwvmWS8BeAgICAgQv2pOVwtFhyRiBtdV0a3185L4evejcmJ9sIHRO0qnpH6z0OP7VNftfsTo0NiYlmHVtVaZXBYYNv4MHPmBJI+hE8vybROW0x+6948TGOIltxODuQEBAQEBAo4uCN1wREsT05fi8I1J2puLMpt2jmI6pUZKTSdPMZsdqWmLLF68x9RNYlpEtrozGmg22hyPKXmYf3nbHkmkpnHzzjncPTWrHLiOAZDkFe6nerXFwfpN+ReLa06c7LGT2zVodiRVapsQMtMRsoAfu3HhvHnbwm8TuHas7hPtAOWwtBjzoPlzS0x/bG3ocG/ZG2XiK601LOQijeWNhMzMRG5dLXisbmdItpbWxr7OEQN/m1d38qDM+NuyRr8mI8VV2X1CInVF+r+sVR6gp4jY4+SuilbNzAi/PGLk+6fbLHG503tFb/KWCS1oQEBAwNN6MTF0KmHq32Ki2uOUrb1YdYOc2raazEw1tWLRqXLaurmIwO1TrLwlJSeDxFIE03Un7w3oeo5Z5Ey+4fLpePbPan5HHtWfdHTHlgiNpq7ov8AaqwQsqopBqDaUOR+ELvuemQ+Zyf0qeO5SONh/Us6ki2AAyAyA6AN0812vOl8yyQEBAQEBAQNbpjRKYlbHiuOQ4GY6j0icsmKL+EfPx65Y1PfxKCY3BvRcpUGyR8mHSD0SsvSaTqXn82G2O2rPC81iXOLTDEevsNx8gcr803mduk/VDLE0ciBj4DR9bH1+Doqy4dDariSCKYtygh++3Nl4yThxTb/AAsOLxrX8zHh0PG6WpYSmtNeOyKFSmpzAAsNo80l3y1pH8rLLyaYa67/AIQ/SOkamIbaqHL7qjJV7B+sgXyWvPnpSZuRfLP1SxJycIZeg0bE4leCB4OnUDVKn3Fsb2vzseid8GOZt/CbxMFr33HTpAlm9ArAQNLrNp9cFT2iOEqtfgqQNto9JPMo6ZI43HtntqOvmUfkZ4xV8uTaT05j8Y5vWqU1vyaLNRpIOjim58SZ6DHwePjrHjc/yp78rLee2L/wgt+9rV6h5/eNb63nWMdI6iGn6lv3en/DDa3DYi3Rwin62vNog9y+houmhuFLNv2mYlr9MTETGpY3O9wkejNYq+HsFc1EH3KpLi3UTmJCzcHFk6jX+EjHyslP5dC0HpVcXSFRMiMnQnNGtu7OuUWfDbDb2yt8WWMldw2M5OoIFYCAgICBS0DC0po5MQmw461YcpD0ic70i8alwzYa5a6sgOkcC+Hc06g61Yclx0iVuTHNJ1KgzYLYrasxHQMLEAg7wd057cIn5hiDBMn7qoUH4HHCUx2XzHzmdx+zp7t9wtqYes2Rqoo/y6ZBPzMzExvwRaIncNglarshXrVqgAsFLlUA6NlbC03tmvPjbrblZJjW1s5bRpmZ8vPEYhaY2nIUXAHSzHcAN5PUJnTaKzM6hudC6s1cVapidrC0DmKO7E1h/Gf8MdXK7JLxcb5ss+PwJnzk/wCE6weESii06SrTRRZVQWAk2IiI1C2rWKxqHtMtiBQmGHF9OaZOLxlVr3XbNKkOYU1Yhfnv8Z6bh4P0sMfv2oOTlnJkkNhkNw3dfXJUfy5F4CDZAXjbCRaiYspiuD+7WRgR/Eo2lPqHjKz1PHvHFv2TuDfV9fu6PKJcAgVgICAgICBQwMDTGjlxFMocmGaN+Fv7TnkpF66cM+CMtfbLndWmUZkYWZSVYdBG+Vcx7Z083es0tqVs1akBAwsbj9l0oUlNfFVjalQTeetjzLz36jNqUm06h2xYpyTpN9V9UhhyMRiiMTjLZNb3WGB+7RXm728/SWOLBFI2vcHFri/yldp3SiAgIGNpGrsUazjelOow8FJmaxuzS/2y+edA/vUHQpP0t+s9lMfS818pLNG6kBAXgWioCxUEbShSR0Br28j8pjcM/G241UP/AD2G77ehpD58f2J/1/678T8sOqzzi9BArAQEBAQECkCloYQfXHD7GIDD/EQE9oyP6Sv5VdW2pPUq+2+/3aK8iq4vAxNK4zgaTOM25KA7ix3eH9oZhufZDokbNfH1OPWq1DSV2zIQAFiO1jb+USdxaxr3Lv0+sTX3ukSYsSAgICBiaWF8PXHTRqj+gzan3Q0v9svnnV4++Hcb9J7D4h5v5Saat2JouqWpXYknhK4ud9hWcD6ADwmlJ8NrxG2XebtS8DCofaa/w8P/AOyaR90tp+2Ek1S+3YfvN+W0i+ofgl24f5YdUnnF4rAQEBAQEBAQKQIhr1y6HdfzEg8v4U/qfcIxeQ1UXgajWNbpTH8ZP9P/ANmtvMtbOg+zFbaPX4tX1Sz4v44eg9O/BH+0tklPICAgUgeGOW9KqOmm4/pMzXtrb7Xzjq23vl7jeQnronw87MeZSm8DC0RlS/7uI/Pea06b37/4/wDGZebNC8DDofaK/coeTzEdyzPUJNqdnjqHa/5bSH6h+CUjiflh1OedXasBAQEBAQECkBAh+vfLod2p5rIPL7hUep9wi8hqkvGhr9MC6p3j5Rrya26D7OhbAL8Sr6pZ8f8AHD0HAj+zCTzumkBAQEDzrjiN3W8pmO2tunzTqy3vU7h8p6us+FBaPMpZebtGHov92fi4j895rTpvftmXmzQvAxKH7+v2UR/SZiO5bT1CT6ki+Oo9QqH/AMZkH1GdYUnhx/dh1KefXKsBAQEBAQEBApAh+vnLod2p5rIXL7hUep/CK3kJVK3mRh6SzC9p8ojtmvboPs/H/Ir8Sr6pZ8f7F/wvxQkk7JhAQEBAtYZGYYcFx2qVfRmLG2pbCsXWjiFzQqb7Cv8Aha1hnvO689BxeXXJERvUqjPgtTc/DLLWzOQGZPQJYIcMPRFTapbQ3M9Zh2Gqxmtem1u12kq7IilTYmpSU5A8UuAd/VF51BWNsu82ayk+gtUKeKwwxCu9Gu5ZGPLpuEYhbqdxAyyI67ynzc2+LNMdwscXGjJjiY8SlOrerS4Ms5Y1arDZ2tnZVVveyjPq+UhcnlWz+NaiErBx4xee5SCRUlWAgICAgICBSAgQ7X3l4fu1PNZC5fwqfU/hEcRU2UdhvVGYX3XC3kOFVHmVuEql6dNzkXpo5AvYFlBNvnME96eeO3DtPlMwVdB1A+wr8Sr6pZ8f7HoOF+KEknZLICAgVgIHlWphwVYBlIsVYAgjrEb1O4YmInxLkvte0XTwy4X9nXghVatwgVms9gtsichmcpdenZb5JmLT0rOXStNahG9BC2HQdb+syzjx4QJ8+V2luQnxqPrExZtRm3m0S0dQ1B+w0+/V9Znm+d+aV1xPxwkkipRAQEBAQEBAQEBAhmv/ACsP3avmsh8v4VPqfwh2MPuqnw39JkGFVCzRp9xR+FS9AgntTHHIdpiO2YdD9n/2FfiVfVLPj/YvuD+GElndMICAgUgIC0DmXtqXiYLvVvJZcekRu9lZ6j1CF6I/cr2t6jLe3atr0aTPET41H1iaWdKsu8zDR1XUL7BS71X8wzznN/NK74n4oSGRUkgIC0BAQEBAQEBAhntA5WH7tXzWQ+V8Kr1L4Q3FH3dTuP6TIKphZo8+5o/CpegTJKmOOS9pj5HRPZ79hT4lX1Sx4/44X/B/DCSyQmEBAQEBAGBzT21fu8F363pWXHo8/wByys9S+2EH0UfdL2t6jLe/atr0aSPFT41H1ic5b1Zd5sw6xqGP+n0e2r+Y085zPzSuuL+OEgkVJICAgICAgICAgIEL9ofKw3ZV81kTlfCr9R+EMxJ4j9xvSZA+FQswB9zS+FT9AmYZW445DtMNbOj+zz7AnxKvqljxvxwv+B+GElkhNVgUgICAgIHP/bFo2pVwtCrSU1Bh6jtVCAllRl5VugWz7ZYenZq48k+75Qubjm9PDm+iGvRU9beoy9tbflUxGnrjkZkBUMwSpTd9kE7CBxdj0AdM5XtEdulKzMsi82m3y107DqfhWo4HDo42W2WYqd42mLAHrsRPOcm8WyzMdLrj1mtIiW6nB3ICAgICAgICAgIEL9ogzw55veC/XxZE5XwrPUeoQrEHiP3G9JkFTw88Afc0vhU/SIZeekqllXtPlDExt0n2btfR9M8xqVrddqhH6GWXHjVIX3A/DCUTumkBAQEBAQMPSeIKKNnlNkD0Dnm9K7lredQguM1OSszPRIw5ZizgLemzHeQotYnntlLKnKnHHtQcnGi87bDROry4QGx4R3sGci38oHMJzyZ5yeW1MEUZ+H0FQSoKq0k4QHava4DdIXcJytmvavtmXWMNN70kdFrqD0yHMaSHpDJAQEBAQEBAXgICBq9YMDTr0SlW4zujLylfpE55axavlH5NK3pqyFnVa+0Kj7SG4IQFWIPXzZdEg/p+dqn+m1O2Nj9BMhHALemAAEXfTsLWsd4mlqT8OeTDO/DxoatGsyHE7VOkpJZKZHCv1X3KPr2TbHSN/U2xYtTE3dN0bQp06NNKACUkUBFG4CWNda8L2nt9se3plTZuQEBAQEBA12lhfY/m/SdcXy53eNBOKPHzm8z5Yhc67u0TEEw9NmYZZuH5I8fOcp7bw9ZhlSAgVgUMBAQKwEBApAw9IrcL2mc8kOObpgNTnKYRpqsp08hMRDEV8POvS55rasNbVbXRI92OonzkjH9qZg+1mzo7EBAQEBAQMLSIvs+M6Y2l3nRXijx85tMsR0udd3aIZXbMxtmWVR5I/wB885T22XwEBAQEBAQEBAQEDHxYvaa2hzyQxik0mHGYWImQ7JjTEV8LK6ZCa2hi0M3RwsniZ1p074o+llTd1ICAgICAgY2MHJ8ZvTtrZbTXIf755khVl3dojYutMD2TdNJbLoCAgICAgICAgICB51Re0xLW0PIpNZhpMLUTIdkxEMRHhZWTdMTDW8eHvgxZfEzevTrj+17zZuQEBAQEAYHjiF3eM2qxIi5f76YNKld3bAraY2KbRBsN0yPQGasqwEBAQEBAQEBAQKMIYlaVmJhjS2muQ7JgiPC2ssxMNbQvoDLxm1em1enpMtiAgICAgeRFzNmF2xMbFVGUTIEQyraYFAIF1oCAgICAgICAgICAgIFEGUMQtcTEkwqgymSF0MkBAQEBAoBArACAgICAgICAgICAgICAgICAgIC0AICAgICAgICAEBACAgIAQEBAGAgICAgICAgIAwECsCkBAQEBA//Z">
            <a:hlinkClick r:id="rId4"/>
          </p:cNvPr>
          <p:cNvSpPr>
            <a:spLocks noChangeAspect="1" noChangeArrowheads="1"/>
          </p:cNvSpPr>
          <p:nvPr/>
        </p:nvSpPr>
        <p:spPr bwMode="auto">
          <a:xfrm>
            <a:off x="0" y="-2376488"/>
            <a:ext cx="4867275" cy="4953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4" descr="data:image/jpeg;base64,/9j/4AAQSkZJRgABAQAAAQABAAD/2wCEAAkGBxQPDw8PDxQQDQ8PEA8PDw8NDw8PDg0PFBEXFhQVFRQYHCggGBolHBQUITEhJikrLi4uFx8zODMsNygtLisBCgoKDg0OGxAQGywkICQsLCwsLCwsLCwsLCwsLCwsLCwsLCwsLCwsLCwsLCwsLCwsLCwsLCwsLCwsLCwsLCwsLP/AABEIAOIA3wMBEQACEQEDEQH/xAAcAAEAAQUBAQAAAAAAAAAAAAAABgECBAUHAwj/xABFEAACAQICBAsFBQYEBwEAAAABAgADEQQhBQYSMRMiMkFRYXFygbGyByNzkaE0QlKzwRQzYoKi0UNjkvAVJCWDo8PhFv/EABoBAQACAwEAAAAAAAAAAAAAAAAEBQECAwb/xAAsEQEAAgICAQMDAwQDAQAAAAAAAQIDEQQxIQUSQSIyMxNRYRQjcYGRobEV/9oADAMBAAIRAxEAPwDuEBAQEBAQEBAQEBAQEBAQEBAQEBAQEBAQEBAQEBAQEBAQEBApeAvMMbh4VsbTTlvTTvOomJtEdy1nJWO5Yb6w4ZTY16X+oW+c1/Vp+7nPIxx8wz6GIWooZGV1O5kIZT4ibxO+pdYtE+Yesy2IFCYEY0vrglK6UBw7jLaJIpA9u9vD5yfg4GS8e63iP+0PLzK18V8o9/8Ar8Xe+1Rt+Hgjbzv9ZM/+bTSL/XXZtDXesOXTpN3dtf1M529M/aW8c6fmGdQ12U8ukR3HB8wJxt6beOpdY5tfmG60bpylXyUlG/DUFiew7jImXjZMfbvjz0v02gnF3ICAgICAgICAgICAgIHnWrBFLMdlQLknmmJnUblra0Vjco1pjTDFboxpJuGzy28ZCyciZ6VPI5kz4r4hGauIZ+Uzt3mZj9TIs3tPcq+2a89yxyg6Jrtz3IEHQPkI2MjB4t6LbVJih57clu0bjN6ZJr06Y898c/TKeaC0qMTT2jxXXJ1G6/MR1GWWLJ74X/G5EZabbK86pKN686QNLDimps1ZipI38GBdvncDxMm8DFGTJufhE5mSa01Hy59PQwpy8yF4C8DYaNx2wdls78k84PNI2bFvzDrTJpMtUtPftIekx97Ssbne6HK/aDkfCUvM4/6UxMdSs+Nn/UjXzCSSGlkBAQEBAQEBAQEBAGBDNftJFTRw65F71G6wDZR87/KQeZkmNVhT+qZprEY4+Wgq1S1r7lFh+p8ZEmVZMrLzDVS8BeAvAkGpT+/deY0iT2hlt5mS+JP1Ss/TZn3zH8JrJy6hD/aJSOxh35lZ0PawBHpMs/TLRF5j91fzq/TEoTeXisLxsLxsLxsLwfLK1MxRXS9NB/iLUDdhp7fmJC9QpH9Pt34dpjNEOuieeXhAQEBAQEBAQEBArApA5x7RqZXG4SoeS9MIDzbSVCT6xK3mV+uJ/hQ+rUn9StmuvI8oBeAvDJeGFLxBraX6kYIhalc5bXETrUG5Pzt8pO4tPHu/ddenYpis3n5Sq0mLNhaY0cMTRek2W0OK34XGan5zfFknHaLQ55McXrqXKsfg3oVGpVRssPkw5iDzielw5q5a+6FJfHNJ9sse86uZeZ2K3mNheZ+TTdezTRjVcXXx5FqVMNQok7qj5B2HSBs2v19UqPUuRHtjHCfwcM+6buniVC0ICAgICAgVgUgVgUgDAQNPrNoNcdQNJjwbqdulUAuadQbjbnHMROWXFXJXUuHIwRmp7ZQTF6PrULCumwd20udN+tW/Q5yuvitTtQ5uPfH90f7Y95zcAHmG/qmYjbaKzLIpYGq/Jp1W7Ea03jFaeodK4MluobrRWqtRyGr+6Qb0BBqN1ZbhJGPjTvdk3B6fbe7prQpBFCqAqqAABuAEmxGlxFYrGoekyyQMTSGjqeIXZrItQc18ivYRmJvTJak7rLS+Ot41aGhr6i0G5DVqfUGVlHzF/rJdfUMsd6R7cOk9NVpDUdqaO9KrwhVSwptTszWG4MG3+Ek4vU9zq0f724X4Wo3EoZiMQEUu17C24XOZlrHlX9JhqlqzTxdCniqxZqdUErRHFyDEccjPm3C0qOXzbxaaV8LDj8Wtoi1k8w9BaaqiKqIgCqiAKqqNwAG4SqmZnysYjUah6zDJMhAQEBAQEBAQEDT6d1koYPKqxZ7XFKkNup8tw8SJ2xYL5PthyyZq07lH8P7S8MzhalPEUQTbbKK6jtCkkfIyRb0/LEbhHrzcczqUwweLSsgqUnWqjbmQhgflIVqTWdTHlLraLeYeGmkBw1fK/uqhFxz7BsZzvrTTLH0TtxzVxnenZi1Ry+ytzcm4Ww+ZlTX6p083WPfbUOw6F0aMPRRLAsBd2sLljmZa0p7a6eiwYYx0iNNhadHYtDKsBAQEBApMMOS+0LRP7PVfZFqVb3idAO1xl8Dn2Gei9NzfqV9s9wpebj9lpmOk61AFtGYQfwN+Y0p+Z+e3+Vjw5/s1/wAN7WrqilnZUUb2chQPEyLMxHmUmbREblpDrhg9rZ4ZT1hahX/UBacv1qdbRv6zFvW26w+JSooemy1FO5kIIPiJ1iYnpIreLRuHrMtiAgICAgIC8DW6waS/ZcO9XItkqA87nd/fwnTFj994hzy39lduVY+pt3dru7kkk5ljzkz0OKkR4iPCmvbzue2s4KStOG2foXSVTB1BUpEgXG3TJ4lUdBH6yPn41ctdTH+3XFlmk+HXC4xOGLU91eidi/Ntplf5zzGWkxus9rqfrp4+UN1D1ZqUKrtiUKcC3EvYrUcrbaU84AH16pA42Cazuys4PDtS8zeOnQZPXBAQEBAQBMCKaa1s2NpMMq1XBI2qrMtMHqsON8wOuRcnIiPFfMq7Pz613FfMtJo3W7FLU9+EqqTxkCCmVH8JH63nKvJtvz0jY/UMm/q1MJZjMHQ0nQQPd6YYOLHZdSN6m27oMsuPybY59+OVlMY+RT+DS2MTAYZVpIq24lGmBZQf7DfOOfLr6p8y1zZK4KeP9Oe6QxVTENtVmNTPIHkL2LuErL5Jt5lR5c98nm07Y9Kgt8xYfiA3eHOJzhyj+Ui0HVbCvcHiG22oN1YdI6+gzvivNJTOPltit/Hyn9NwwBGYIBB6QZZb+V9HmNwvmWS8BeAgICAgQv2pOVwtFhyRiBtdV0a3185L4evejcmJ9sIHRO0qnpH6z0OP7VNftfsTo0NiYlmHVtVaZXBYYNv4MHPmBJI+hE8vybROW0x+6948TGOIltxODuQEBAQEBAo4uCN1wREsT05fi8I1J2puLMpt2jmI6pUZKTSdPMZsdqWmLLF68x9RNYlpEtrozGmg22hyPKXmYf3nbHkmkpnHzzjncPTWrHLiOAZDkFe6nerXFwfpN+ReLa06c7LGT2zVodiRVapsQMtMRsoAfu3HhvHnbwm8TuHas7hPtAOWwtBjzoPlzS0x/bG3ocG/ZG2XiK601LOQijeWNhMzMRG5dLXisbmdItpbWxr7OEQN/m1d38qDM+NuyRr8mI8VV2X1CInVF+r+sVR6gp4jY4+SuilbNzAi/PGLk+6fbLHG503tFb/KWCS1oQEBAwNN6MTF0KmHq32Ki2uOUrb1YdYOc2raazEw1tWLRqXLaurmIwO1TrLwlJSeDxFIE03Un7w3oeo5Z5Ey+4fLpePbPan5HHtWfdHTHlgiNpq7ov8AaqwQsqopBqDaUOR+ELvuemQ+Zyf0qeO5SONh/Us6ki2AAyAyA6AN0812vOl8yyQEBAQEBAQNbpjRKYlbHiuOQ4GY6j0icsmKL+EfPx65Y1PfxKCY3BvRcpUGyR8mHSD0SsvSaTqXn82G2O2rPC81iXOLTDEevsNx8gcr803mduk/VDLE0ciBj4DR9bH1+Doqy4dDariSCKYtygh++3Nl4yThxTb/AAsOLxrX8zHh0PG6WpYSmtNeOyKFSmpzAAsNo80l3y1pH8rLLyaYa67/AIQ/SOkamIbaqHL7qjJV7B+sgXyWvPnpSZuRfLP1SxJycIZeg0bE4leCB4OnUDVKn3Fsb2vzseid8GOZt/CbxMFr33HTpAlm9ArAQNLrNp9cFT2iOEqtfgqQNto9JPMo6ZI43HtntqOvmUfkZ4xV8uTaT05j8Y5vWqU1vyaLNRpIOjim58SZ6DHwePjrHjc/yp78rLee2L/wgt+9rV6h5/eNb63nWMdI6iGn6lv3en/DDa3DYi3Rwin62vNog9y+houmhuFLNv2mYlr9MTETGpY3O9wkejNYq+HsFc1EH3KpLi3UTmJCzcHFk6jX+EjHyslP5dC0HpVcXSFRMiMnQnNGtu7OuUWfDbDb2yt8WWMldw2M5OoIFYCAgICBS0DC0po5MQmw461YcpD0ic70i8alwzYa5a6sgOkcC+Hc06g61Yclx0iVuTHNJ1KgzYLYrasxHQMLEAg7wd057cIn5hiDBMn7qoUH4HHCUx2XzHzmdx+zp7t9wtqYes2Rqoo/y6ZBPzMzExvwRaIncNglarshXrVqgAsFLlUA6NlbC03tmvPjbrblZJjW1s5bRpmZ8vPEYhaY2nIUXAHSzHcAN5PUJnTaKzM6hudC6s1cVapidrC0DmKO7E1h/Gf8MdXK7JLxcb5ss+PwJnzk/wCE6weESii06SrTRRZVQWAk2IiI1C2rWKxqHtMtiBQmGHF9OaZOLxlVr3XbNKkOYU1Yhfnv8Z6bh4P0sMfv2oOTlnJkkNhkNw3dfXJUfy5F4CDZAXjbCRaiYspiuD+7WRgR/Eo2lPqHjKz1PHvHFv2TuDfV9fu6PKJcAgVgICAgICBQwMDTGjlxFMocmGaN+Fv7TnkpF66cM+CMtfbLndWmUZkYWZSVYdBG+Vcx7Z083es0tqVs1akBAwsbj9l0oUlNfFVjalQTeetjzLz36jNqUm06h2xYpyTpN9V9UhhyMRiiMTjLZNb3WGB+7RXm728/SWOLBFI2vcHFri/yldp3SiAgIGNpGrsUazjelOow8FJmaxuzS/2y+edA/vUHQpP0t+s9lMfS818pLNG6kBAXgWioCxUEbShSR0Br28j8pjcM/G241UP/AD2G77ehpD58f2J/1/678T8sOqzzi9BArAQEBAQECkCloYQfXHD7GIDD/EQE9oyP6Sv5VdW2pPUq+2+/3aK8iq4vAxNK4zgaTOM25KA7ix3eH9oZhufZDokbNfH1OPWq1DSV2zIQAFiO1jb+USdxaxr3Lv0+sTX3ukSYsSAgICBiaWF8PXHTRqj+gzan3Q0v9svnnV4++Hcb9J7D4h5v5Saat2JouqWpXYknhK4ud9hWcD6ADwmlJ8NrxG2XebtS8DCofaa/w8P/AOyaR90tp+2Ek1S+3YfvN+W0i+ofgl24f5YdUnnF4rAQEBAQEBAQKQIhr1y6HdfzEg8v4U/qfcIxeQ1UXgajWNbpTH8ZP9P/ANmtvMtbOg+zFbaPX4tX1Sz4v44eg9O/BH+0tklPICAgUgeGOW9KqOmm4/pMzXtrb7Xzjq23vl7jeQnronw87MeZSm8DC0RlS/7uI/Pea06b37/4/wDGZebNC8DDofaK/coeTzEdyzPUJNqdnjqHa/5bSH6h+CUjiflh1OedXasBAQEBAQECkBAh+vfLod2p5rIPL7hUep9wi8hqkvGhr9MC6p3j5Rrya26D7OhbAL8Sr6pZ8f8AHD0HAj+zCTzumkBAQEDzrjiN3W8pmO2tunzTqy3vU7h8p6us+FBaPMpZebtGHov92fi4j895rTpvftmXmzQvAxKH7+v2UR/SZiO5bT1CT6ki+Oo9QqH/AMZkH1GdYUnhx/dh1KefXKsBAQEBAQEBApAh+vnLod2p5rIXL7hUep/CK3kJVK3mRh6SzC9p8ojtmvboPs/H/Ir8Sr6pZ8f7F/wvxQkk7JhAQEBAtYZGYYcFx2qVfRmLG2pbCsXWjiFzQqb7Cv8Aha1hnvO689BxeXXJERvUqjPgtTc/DLLWzOQGZPQJYIcMPRFTapbQ3M9Zh2Gqxmtem1u12kq7IilTYmpSU5A8UuAd/VF51BWNsu82ayk+gtUKeKwwxCu9Gu5ZGPLpuEYhbqdxAyyI67ynzc2+LNMdwscXGjJjiY8SlOrerS4Ms5Y1arDZ2tnZVVveyjPq+UhcnlWz+NaiErBx4xee5SCRUlWAgICAgICBSAgQ7X3l4fu1PNZC5fwqfU/hEcRU2UdhvVGYX3XC3kOFVHmVuEql6dNzkXpo5AvYFlBNvnME96eeO3DtPlMwVdB1A+wr8Sr6pZ8f7HoOF+KEknZLICAgVgIHlWphwVYBlIsVYAgjrEb1O4YmInxLkvte0XTwy4X9nXghVatwgVms9gtsichmcpdenZb5JmLT0rOXStNahG9BC2HQdb+syzjx4QJ8+V2luQnxqPrExZtRm3m0S0dQ1B+w0+/V9Znm+d+aV1xPxwkkipRAQEBAQEBAQEBAhmv/ACsP3avmsh8v4VPqfwh2MPuqnw39JkGFVCzRp9xR+FS9AgntTHHIdpiO2YdD9n/2FfiVfVLPj/YvuD+GElndMICAgUgIC0DmXtqXiYLvVvJZcekRu9lZ6j1CF6I/cr2t6jLe3atr0aTPET41H1iaWdKsu8zDR1XUL7BS71X8wzznN/NK74n4oSGRUkgIC0BAQEBAQEBAhntA5WH7tXzWQ+V8Kr1L4Q3FH3dTuP6TIKphZo8+5o/CpegTJKmOOS9pj5HRPZ79hT4lX1Sx4/44X/B/DCSyQmEBAQEBAGBzT21fu8F363pWXHo8/wByys9S+2EH0UfdL2t6jLe/atr0aSPFT41H1ic5b1Zd5sw6xqGP+n0e2r+Y085zPzSuuL+OEgkVJICAgICAgICAgIEL9ofKw3ZV81kTlfCr9R+EMxJ4j9xvSZA+FQswB9zS+FT9AmYZW445DtMNbOj+zz7AnxKvqljxvxwv+B+GElkhNVgUgICAgIHP/bFo2pVwtCrSU1Bh6jtVCAllRl5VugWz7ZYenZq48k+75Qubjm9PDm+iGvRU9beoy9tbflUxGnrjkZkBUMwSpTd9kE7CBxdj0AdM5XtEdulKzMsi82m3y107DqfhWo4HDo42W2WYqd42mLAHrsRPOcm8WyzMdLrj1mtIiW6nB3ICAgICAgICAgIEL9ogzw55veC/XxZE5XwrPUeoQrEHiP3G9JkFTw88Afc0vhU/SIZeekqllXtPlDExt0n2btfR9M8xqVrddqhH6GWXHjVIX3A/DCUTumkBAQEBAQMPSeIKKNnlNkD0Dnm9K7lredQguM1OSszPRIw5ZizgLemzHeQotYnntlLKnKnHHtQcnGi87bDROry4QGx4R3sGci38oHMJzyZ5yeW1MEUZ+H0FQSoKq0k4QHava4DdIXcJytmvavtmXWMNN70kdFrqD0yHMaSHpDJAQEBAQEBAXgICBq9YMDTr0SlW4zujLylfpE55axavlH5NK3pqyFnVa+0Kj7SG4IQFWIPXzZdEg/p+dqn+m1O2Nj9BMhHALemAAEXfTsLWsd4mlqT8OeTDO/DxoatGsyHE7VOkpJZKZHCv1X3KPr2TbHSN/U2xYtTE3dN0bQp06NNKACUkUBFG4CWNda8L2nt9se3plTZuQEBAQEBA12lhfY/m/SdcXy53eNBOKPHzm8z5Yhc67u0TEEw9NmYZZuH5I8fOcp7bw9ZhlSAgVgUMBAQKwEBApAw9IrcL2mc8kOObpgNTnKYRpqsp08hMRDEV8POvS55rasNbVbXRI92OonzkjH9qZg+1mzo7EBAQEBAQMLSIvs+M6Y2l3nRXijx85tMsR0udd3aIZXbMxtmWVR5I/wB885T22XwEBAQEBAQEBAQEDHxYvaa2hzyQxik0mHGYWImQ7JjTEV8LK6ZCa2hi0M3RwsniZ1p074o+llTd1ICAgICAgY2MHJ8ZvTtrZbTXIf755khVl3dojYutMD2TdNJbLoCAgICAgICAgICB51Re0xLW0PIpNZhpMLUTIdkxEMRHhZWTdMTDW8eHvgxZfEzevTrj+17zZuQEBAQEAYHjiF3eM2qxIi5f76YNKld3bAraY2KbRBsN0yPQGasqwEBAQEBAQEBAQKMIYlaVmJhjS2muQ7JgiPC2ssxMNbQvoDLxm1em1enpMtiAgICAgeRFzNmF2xMbFVGUTIEQyraYFAIF1oCAgICAgICAgICAgIFEGUMQtcTEkwqgymSF0MkBAQEBAoBArACAgICAgICAgICAgICAgICAgIC0AICAgICAgICAEBACAgIAQEBAGAgICAgICAgIAwECsCkBAQEBA//Z">
            <a:hlinkClick r:id="rId4"/>
          </p:cNvPr>
          <p:cNvSpPr>
            <a:spLocks noChangeAspect="1" noChangeArrowheads="1"/>
          </p:cNvSpPr>
          <p:nvPr/>
        </p:nvSpPr>
        <p:spPr bwMode="auto">
          <a:xfrm>
            <a:off x="152400" y="-2224088"/>
            <a:ext cx="4867275" cy="4953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6" descr="data:image/jpeg;base64,/9j/4AAQSkZJRgABAQAAAQABAAD/2wCEAAkGBxQPDw8PDxQQDQ8PEA8PDw8NDw8PDg0PFBEXFhQVFRQYHCggGBolHBQUITEhJikrLi4uFx8zODMsNygtLisBCgoKDg0OGxAQGywkICQsLCwsLCwsLCwsLCwsLCwsLCwsLCwsLCwsLCwsLCwsLCwsLCwsLCwsLCwsLCwsLCwsLP/AABEIAOIA3wMBEQACEQEDEQH/xAAcAAEAAQUBAQAAAAAAAAAAAAAABgECBAUHAwj/xABFEAACAQICBAsFBQYEBwEAAAABAgADEQQhBQYSMRMiMkFRYXFygbGyByNzkaE0QlKzwRQzYoKi0UNjkvAVJCWDo8PhFv/EABoBAQACAwEAAAAAAAAAAAAAAAAEBQECAwb/xAAsEQEAAgICAQMDAwQDAQAAAAAAAQIDEQQxIQUSQSIyMxNRYRQjcYGRobEV/9oADAMBAAIRAxEAPwDuEBAQEBAQEBAQEBAQEBAQEBAQEBAQEBAQEBAQEBAQEBAQEBApeAvMMbh4VsbTTlvTTvOomJtEdy1nJWO5Yb6w4ZTY16X+oW+c1/Vp+7nPIxx8wz6GIWooZGV1O5kIZT4ibxO+pdYtE+Yesy2IFCYEY0vrglK6UBw7jLaJIpA9u9vD5yfg4GS8e63iP+0PLzK18V8o9/8Ar8Xe+1Rt+Hgjbzv9ZM/+bTSL/XXZtDXesOXTpN3dtf1M529M/aW8c6fmGdQ12U8ukR3HB8wJxt6beOpdY5tfmG60bpylXyUlG/DUFiew7jImXjZMfbvjz0v02gnF3ICAgICAgICAgICAgIHnWrBFLMdlQLknmmJnUblra0Vjco1pjTDFboxpJuGzy28ZCyciZ6VPI5kz4r4hGauIZ+Uzt3mZj9TIs3tPcq+2a89yxyg6Jrtz3IEHQPkI2MjB4t6LbVJih57clu0bjN6ZJr06Y898c/TKeaC0qMTT2jxXXJ1G6/MR1GWWLJ74X/G5EZabbK86pKN686QNLDimps1ZipI38GBdvncDxMm8DFGTJufhE5mSa01Hy59PQwpy8yF4C8DYaNx2wdls78k84PNI2bFvzDrTJpMtUtPftIekx97Ssbne6HK/aDkfCUvM4/6UxMdSs+Nn/UjXzCSSGlkBAQEBAQEBAQEBAGBDNftJFTRw65F71G6wDZR87/KQeZkmNVhT+qZprEY4+Wgq1S1r7lFh+p8ZEmVZMrLzDVS8BeAvAkGpT+/deY0iT2hlt5mS+JP1Ss/TZn3zH8JrJy6hD/aJSOxh35lZ0PawBHpMs/TLRF5j91fzq/TEoTeXisLxsLxsLxsLwfLK1MxRXS9NB/iLUDdhp7fmJC9QpH9Pt34dpjNEOuieeXhAQEBAQEBAQEBArApA5x7RqZXG4SoeS9MIDzbSVCT6xK3mV+uJ/hQ+rUn9StmuvI8oBeAvDJeGFLxBraX6kYIhalc5bXETrUG5Pzt8pO4tPHu/ddenYpis3n5Sq0mLNhaY0cMTRek2W0OK34XGan5zfFknHaLQ55McXrqXKsfg3oVGpVRssPkw5iDzielw5q5a+6FJfHNJ9sse86uZeZ2K3mNheZ+TTdezTRjVcXXx5FqVMNQok7qj5B2HSBs2v19UqPUuRHtjHCfwcM+6buniVC0ICAgICAgVgUgVgUgDAQNPrNoNcdQNJjwbqdulUAuadQbjbnHMROWXFXJXUuHIwRmp7ZQTF6PrULCumwd20udN+tW/Q5yuvitTtQ5uPfH90f7Y95zcAHmG/qmYjbaKzLIpYGq/Jp1W7Ea03jFaeodK4MluobrRWqtRyGr+6Qb0BBqN1ZbhJGPjTvdk3B6fbe7prQpBFCqAqqAABuAEmxGlxFYrGoekyyQMTSGjqeIXZrItQc18ivYRmJvTJak7rLS+Ot41aGhr6i0G5DVqfUGVlHzF/rJdfUMsd6R7cOk9NVpDUdqaO9KrwhVSwptTszWG4MG3+Ek4vU9zq0f724X4Wo3EoZiMQEUu17C24XOZlrHlX9JhqlqzTxdCniqxZqdUErRHFyDEccjPm3C0qOXzbxaaV8LDj8Wtoi1k8w9BaaqiKqIgCqiAKqqNwAG4SqmZnysYjUah6zDJMhAQEBAQEBAQEDT6d1koYPKqxZ7XFKkNup8tw8SJ2xYL5PthyyZq07lH8P7S8MzhalPEUQTbbKK6jtCkkfIyRb0/LEbhHrzcczqUwweLSsgqUnWqjbmQhgflIVqTWdTHlLraLeYeGmkBw1fK/uqhFxz7BsZzvrTTLH0TtxzVxnenZi1Ry+ytzcm4Ww+ZlTX6p083WPfbUOw6F0aMPRRLAsBd2sLljmZa0p7a6eiwYYx0iNNhadHYtDKsBAQEBApMMOS+0LRP7PVfZFqVb3idAO1xl8Dn2Gei9NzfqV9s9wpebj9lpmOk61AFtGYQfwN+Y0p+Z+e3+Vjw5/s1/wAN7WrqilnZUUb2chQPEyLMxHmUmbREblpDrhg9rZ4ZT1hahX/UBacv1qdbRv6zFvW26w+JSooemy1FO5kIIPiJ1iYnpIreLRuHrMtiAgICAgIC8DW6waS/ZcO9XItkqA87nd/fwnTFj994hzy39lduVY+pt3dru7kkk5ljzkz0OKkR4iPCmvbzue2s4KStOG2foXSVTB1BUpEgXG3TJ4lUdBH6yPn41ctdTH+3XFlmk+HXC4xOGLU91eidi/Ntplf5zzGWkxus9rqfrp4+UN1D1ZqUKrtiUKcC3EvYrUcrbaU84AH16pA42Cazuys4PDtS8zeOnQZPXBAQEBAQBMCKaa1s2NpMMq1XBI2qrMtMHqsON8wOuRcnIiPFfMq7Pz613FfMtJo3W7FLU9+EqqTxkCCmVH8JH63nKvJtvz0jY/UMm/q1MJZjMHQ0nQQPd6YYOLHZdSN6m27oMsuPybY59+OVlMY+RT+DS2MTAYZVpIq24lGmBZQf7DfOOfLr6p8y1zZK4KeP9Oe6QxVTENtVmNTPIHkL2LuErL5Jt5lR5c98nm07Y9Kgt8xYfiA3eHOJzhyj+Ui0HVbCvcHiG22oN1YdI6+gzvivNJTOPltit/Hyn9NwwBGYIBB6QZZb+V9HmNwvmWS8BeAgICAgQv2pOVwtFhyRiBtdV0a3185L4evejcmJ9sIHRO0qnpH6z0OP7VNftfsTo0NiYlmHVtVaZXBYYNv4MHPmBJI+hE8vybROW0x+6948TGOIltxODuQEBAQEBAo4uCN1wREsT05fi8I1J2puLMpt2jmI6pUZKTSdPMZsdqWmLLF68x9RNYlpEtrozGmg22hyPKXmYf3nbHkmkpnHzzjncPTWrHLiOAZDkFe6nerXFwfpN+ReLa06c7LGT2zVodiRVapsQMtMRsoAfu3HhvHnbwm8TuHas7hPtAOWwtBjzoPlzS0x/bG3ocG/ZG2XiK601LOQijeWNhMzMRG5dLXisbmdItpbWxr7OEQN/m1d38qDM+NuyRr8mI8VV2X1CInVF+r+sVR6gp4jY4+SuilbNzAi/PGLk+6fbLHG503tFb/KWCS1oQEBAwNN6MTF0KmHq32Ki2uOUrb1YdYOc2raazEw1tWLRqXLaurmIwO1TrLwlJSeDxFIE03Un7w3oeo5Z5Ey+4fLpePbPan5HHtWfdHTHlgiNpq7ov8AaqwQsqopBqDaUOR+ELvuemQ+Zyf0qeO5SONh/Us6ki2AAyAyA6AN0812vOl8yyQEBAQEBAQNbpjRKYlbHiuOQ4GY6j0icsmKL+EfPx65Y1PfxKCY3BvRcpUGyR8mHSD0SsvSaTqXn82G2O2rPC81iXOLTDEevsNx8gcr803mduk/VDLE0ciBj4DR9bH1+Doqy4dDariSCKYtygh++3Nl4yThxTb/AAsOLxrX8zHh0PG6WpYSmtNeOyKFSmpzAAsNo80l3y1pH8rLLyaYa67/AIQ/SOkamIbaqHL7qjJV7B+sgXyWvPnpSZuRfLP1SxJycIZeg0bE4leCB4OnUDVKn3Fsb2vzseid8GOZt/CbxMFr33HTpAlm9ArAQNLrNp9cFT2iOEqtfgqQNto9JPMo6ZI43HtntqOvmUfkZ4xV8uTaT05j8Y5vWqU1vyaLNRpIOjim58SZ6DHwePjrHjc/yp78rLee2L/wgt+9rV6h5/eNb63nWMdI6iGn6lv3en/DDa3DYi3Rwin62vNog9y+houmhuFLNv2mYlr9MTETGpY3O9wkejNYq+HsFc1EH3KpLi3UTmJCzcHFk6jX+EjHyslP5dC0HpVcXSFRMiMnQnNGtu7OuUWfDbDb2yt8WWMldw2M5OoIFYCAgICBS0DC0po5MQmw461YcpD0ic70i8alwzYa5a6sgOkcC+Hc06g61Yclx0iVuTHNJ1KgzYLYrasxHQMLEAg7wd057cIn5hiDBMn7qoUH4HHCUx2XzHzmdx+zp7t9wtqYes2Rqoo/y6ZBPzMzExvwRaIncNglarshXrVqgAsFLlUA6NlbC03tmvPjbrblZJjW1s5bRpmZ8vPEYhaY2nIUXAHSzHcAN5PUJnTaKzM6hudC6s1cVapidrC0DmKO7E1h/Gf8MdXK7JLxcb5ss+PwJnzk/wCE6weESii06SrTRRZVQWAk2IiI1C2rWKxqHtMtiBQmGHF9OaZOLxlVr3XbNKkOYU1Yhfnv8Z6bh4P0sMfv2oOTlnJkkNhkNw3dfXJUfy5F4CDZAXjbCRaiYspiuD+7WRgR/Eo2lPqHjKz1PHvHFv2TuDfV9fu6PKJcAgVgICAgICBQwMDTGjlxFMocmGaN+Fv7TnkpF66cM+CMtfbLndWmUZkYWZSVYdBG+Vcx7Z083es0tqVs1akBAwsbj9l0oUlNfFVjalQTeetjzLz36jNqUm06h2xYpyTpN9V9UhhyMRiiMTjLZNb3WGB+7RXm728/SWOLBFI2vcHFri/yldp3SiAgIGNpGrsUazjelOow8FJmaxuzS/2y+edA/vUHQpP0t+s9lMfS818pLNG6kBAXgWioCxUEbShSR0Br28j8pjcM/G241UP/AD2G77ehpD58f2J/1/678T8sOqzzi9BArAQEBAQECkCloYQfXHD7GIDD/EQE9oyP6Sv5VdW2pPUq+2+/3aK8iq4vAxNK4zgaTOM25KA7ix3eH9oZhufZDokbNfH1OPWq1DSV2zIQAFiO1jb+USdxaxr3Lv0+sTX3ukSYsSAgICBiaWF8PXHTRqj+gzan3Q0v9svnnV4++Hcb9J7D4h5v5Saat2JouqWpXYknhK4ud9hWcD6ADwmlJ8NrxG2XebtS8DCofaa/w8P/AOyaR90tp+2Ek1S+3YfvN+W0i+ofgl24f5YdUnnF4rAQEBAQEBAQKQIhr1y6HdfzEg8v4U/qfcIxeQ1UXgajWNbpTH8ZP9P/ANmtvMtbOg+zFbaPX4tX1Sz4v44eg9O/BH+0tklPICAgUgeGOW9KqOmm4/pMzXtrb7Xzjq23vl7jeQnronw87MeZSm8DC0RlS/7uI/Pea06b37/4/wDGZebNC8DDofaK/coeTzEdyzPUJNqdnjqHa/5bSH6h+CUjiflh1OedXasBAQEBAQECkBAh+vfLod2p5rIPL7hUep9wi8hqkvGhr9MC6p3j5Rrya26D7OhbAL8Sr6pZ8f8AHD0HAj+zCTzumkBAQEDzrjiN3W8pmO2tunzTqy3vU7h8p6us+FBaPMpZebtGHov92fi4j895rTpvftmXmzQvAxKH7+v2UR/SZiO5bT1CT6ki+Oo9QqH/AMZkH1GdYUnhx/dh1KefXKsBAQEBAQEBApAh+vnLod2p5rIXL7hUep/CK3kJVK3mRh6SzC9p8ojtmvboPs/H/Ir8Sr6pZ8f7F/wvxQkk7JhAQEBAtYZGYYcFx2qVfRmLG2pbCsXWjiFzQqb7Cv8Aha1hnvO689BxeXXJERvUqjPgtTc/DLLWzOQGZPQJYIcMPRFTapbQ3M9Zh2Gqxmtem1u12kq7IilTYmpSU5A8UuAd/VF51BWNsu82ayk+gtUKeKwwxCu9Gu5ZGPLpuEYhbqdxAyyI67ynzc2+LNMdwscXGjJjiY8SlOrerS4Ms5Y1arDZ2tnZVVveyjPq+UhcnlWz+NaiErBx4xee5SCRUlWAgICAgICBSAgQ7X3l4fu1PNZC5fwqfU/hEcRU2UdhvVGYX3XC3kOFVHmVuEql6dNzkXpo5AvYFlBNvnME96eeO3DtPlMwVdB1A+wr8Sr6pZ8f7HoOF+KEknZLICAgVgIHlWphwVYBlIsVYAgjrEb1O4YmInxLkvte0XTwy4X9nXghVatwgVms9gtsichmcpdenZb5JmLT0rOXStNahG9BC2HQdb+syzjx4QJ8+V2luQnxqPrExZtRm3m0S0dQ1B+w0+/V9Znm+d+aV1xPxwkkipRAQEBAQEBAQEBAhmv/ACsP3avmsh8v4VPqfwh2MPuqnw39JkGFVCzRp9xR+FS9AgntTHHIdpiO2YdD9n/2FfiVfVLPj/YvuD+GElndMICAgUgIC0DmXtqXiYLvVvJZcekRu9lZ6j1CF6I/cr2t6jLe3atr0aTPET41H1iaWdKsu8zDR1XUL7BS71X8wzznN/NK74n4oSGRUkgIC0BAQEBAQEBAhntA5WH7tXzWQ+V8Kr1L4Q3FH3dTuP6TIKphZo8+5o/CpegTJKmOOS9pj5HRPZ79hT4lX1Sx4/44X/B/DCSyQmEBAQEBAGBzT21fu8F363pWXHo8/wByys9S+2EH0UfdL2t6jLe/atr0aSPFT41H1ic5b1Zd5sw6xqGP+n0e2r+Y085zPzSuuL+OEgkVJICAgICAgICAgIEL9ofKw3ZV81kTlfCr9R+EMxJ4j9xvSZA+FQswB9zS+FT9AmYZW445DtMNbOj+zz7AnxKvqljxvxwv+B+GElkhNVgUgICAgIHP/bFo2pVwtCrSU1Bh6jtVCAllRl5VugWz7ZYenZq48k+75Qubjm9PDm+iGvRU9beoy9tbflUxGnrjkZkBUMwSpTd9kE7CBxdj0AdM5XtEdulKzMsi82m3y107DqfhWo4HDo42W2WYqd42mLAHrsRPOcm8WyzMdLrj1mtIiW6nB3ICAgICAgICAgIEL9ogzw55veC/XxZE5XwrPUeoQrEHiP3G9JkFTw88Afc0vhU/SIZeekqllXtPlDExt0n2btfR9M8xqVrddqhH6GWXHjVIX3A/DCUTumkBAQEBAQMPSeIKKNnlNkD0Dnm9K7lredQguM1OSszPRIw5ZizgLemzHeQotYnntlLKnKnHHtQcnGi87bDROry4QGx4R3sGci38oHMJzyZ5yeW1MEUZ+H0FQSoKq0k4QHava4DdIXcJytmvavtmXWMNN70kdFrqD0yHMaSHpDJAQEBAQEBAXgICBq9YMDTr0SlW4zujLylfpE55axavlH5NK3pqyFnVa+0Kj7SG4IQFWIPXzZdEg/p+dqn+m1O2Nj9BMhHALemAAEXfTsLWsd4mlqT8OeTDO/DxoatGsyHE7VOkpJZKZHCv1X3KPr2TbHSN/U2xYtTE3dN0bQp06NNKACUkUBFG4CWNda8L2nt9se3plTZuQEBAQEBA12lhfY/m/SdcXy53eNBOKPHzm8z5Yhc67u0TEEw9NmYZZuH5I8fOcp7bw9ZhlSAgVgUMBAQKwEBApAw9IrcL2mc8kOObpgNTnKYRpqsp08hMRDEV8POvS55rasNbVbXRI92OonzkjH9qZg+1mzo7EBAQEBAQMLSIvs+M6Y2l3nRXijx85tMsR0udd3aIZXbMxtmWVR5I/wB885T22XwEBAQEBAQEBAQEDHxYvaa2hzyQxik0mHGYWImQ7JjTEV8LK6ZCa2hi0M3RwsniZ1p074o+llTd1ICAgICAgY2MHJ8ZvTtrZbTXIf755khVl3dojYutMD2TdNJbLoCAgICAgICAgICB51Re0xLW0PIpNZhpMLUTIdkxEMRHhZWTdMTDW8eHvgxZfEzevTrj+17zZuQEBAQEAYHjiF3eM2qxIi5f76YNKld3bAraY2KbRBsN0yPQGasqwEBAQEBAQEBAQKMIYlaVmJhjS2muQ7JgiPC2ssxMNbQvoDLxm1em1enpMtiAgICAgeRFzNmF2xMbFVGUTIEQyraYFAIF1oCAgICAgICAgICAgIFEGUMQtcTEkwqgymSF0MkBAQEBAoBArACAgICAgICAgICAgICAgICAgIC0AICAgICAgICAEBACAgIAQEBAGAgICAgICAgIAwECsCkBAQEBA//Z">
            <a:hlinkClick r:id="rId4"/>
          </p:cNvPr>
          <p:cNvSpPr>
            <a:spLocks noChangeAspect="1" noChangeArrowheads="1"/>
          </p:cNvSpPr>
          <p:nvPr/>
        </p:nvSpPr>
        <p:spPr bwMode="auto">
          <a:xfrm>
            <a:off x="304800" y="-2071688"/>
            <a:ext cx="4867275" cy="4953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2" name="Picture 8" descr="http://www.keleris.com/wp-content/uploads/2012/12/trivia-about-communication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427729"/>
            <a:ext cx="1281945" cy="1304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AutoShape 10" descr="data:image/jpeg;base64,/9j/4AAQSkZJRgABAQAAAQABAAD/2wCEAAkGBhQSDxIQEhQUFBQUFBUWFBAWFRUUFhcVFRUVFhgVFhQXHCYeFxwjGRUVHy8gJScpLS0sFR8xNTAqNSYrLCkBCQoKDgwOGg8PGiolHyUuKi0qLy0pKSwsKSwvKjQsKSwpLy0sLC8vLCwsKiwsLCwsNSwsLCksLCwpKSwsLCwsLP/AABEIAM8A9AMBIgACEQEDEQH/xAAcAAABBQEBAQAAAAAAAAAAAAAAAwQFBgcCAQj/xABUEAABAwEDBwgDDAYHBQkAAAABAAIDEQQSIQUGMUFRYXEHEyKBkaGxwTJSciMkQlNiY4KSorLC0RQWM0OToxUlNHOz0vBkg7TD4TVUdISUpNPi8f/EABsBAAEFAQEAAAAAAAAAAAAAAAUAAgMEBgEH/8QAPBEAAQMCAwQGBwYHAQEAAAAAAQACAwQRBRIhMUFhkRMiUXGBsRQyM6HB0fAGUmJy4fEVJDRCQ5KygiP/2gAMAwEAAhEDEQA/ANxQhCSSEJO0WhrGl7yGtaKlxNAANZKo+W+UV9SyzRgD46WorXQWsw06rxx2KKSVkYu5WqaklqTaMeO4K+JjbsuwQ/tZo2HYXtB+rWqz0ZMyjbMZHzFp1E8xH9U3SR9BykLDyX0xkexu0NaZD9ZxDfsKDp5H+oznor3oNPF7aYX7Gi/1yUnbOUuytNIxJMdjGUHa+ncCoW18pdocbsUEcZOjnHF7vqC6fFWWyZh2ZnpB8m5zqN/hx3WnrCmrJk+OIUijZGNjGhvgEsk7trgO4JdNQRepGXH8R+XyWcDKOVpcWmUD5MDWDtkaK9q9izut9kkaLSHPafgSRtjcQNPNyM6JO416lpyoXKZbq83BpAHOEbXElre4P7VIyjkdfI83AJ12aC6QxGBzgySFoaSBoNRfS9+C9nz2nnN2ysIqKgNj52Sh1vxuR8OkuTZ8qvxrKPp2Zvc0J3yZz+4TRYdCWoO0PaKV24tcrmicNc3ICyNuzeL96DVVG6KZ0bnnQ92m73LP/wCiMp/GSfx2+SP6Fymf3kn8ceS0BCl9Pd9xn+qr+jD7x5rP/wCgMp/HP/8AUOR/Q+VG4iWQ/wC+Y7ufgtAQl6e77jf9UvRh9481n8eddssrwLUwyN1gtaySmsse2jH02U6wrdFnFA6NkokBa8VaBUup7AxBBqDhpCa50ysMfNPAdXpGvwQ06RvJw7VBZsSMtMksIvRtja0gNoC68XA1wwpdHahVVWGdxZSxdZvrn+0X2eP1rrbrMzHZS699narC/OiIaGyH6BH3qJP9bI/i5exn+dOW5uQj4JPF7/IrsZAg9Tvd+aoZa872Dn8lPqmf62M+Kl7I/wDOuTnWPiZf5f8AmT8ZCh+LHafzXQyND8W3sXcld95vI/JLVRv62t1wTdjD+JL2POuCRwZeMbiaBsgu1OwO9EndVOzkaH4tvVUeCr2W8ksdeDQSKOJaSXC630jV2I0qtUVVTSZTIWuubWAN10AlWj9LZWl9tdl4JUFVnNmEyQFrjUxPMeIvVAALSSTiaOAruUicj0xaGje0lh7l1uIVVs/QEtOwhw8tqlDWHepZCiOalbodIONJPEE969FvlGm47d0mHz8F3+NQN0ma5n5mkJdEd1ipZCjG5bA/aMcz5Xpt7W49ykIpg5oc0hwOgg1B60SgqoagXicD3Jjmlu1doQhWE1CEISSWeZ/5Yc+0MsceN0tLmj4UjsWNI10BBptcrPm9msyzgPdSSc4ulOJBOkMroG/Sdap1kbfy6b3/AHiT+Ww3fuBaaqVOM7nSO7bDgjeIPMEUVOzQZQTxJQhCFdQRCEISSQs9zhbfyxGw6CYW9zj5rQln+cXRyzA7a6z97nMRCg9Z4/C5Vqg2DTxC55LJenaG/IhPZfB8VoSzrkxb7vORo5pneT+S0VBaT2I+t6PYx/WP8PIIQhCtIUhCEJJKsWr3S3sYdHODsiZfp9ZQuZAu5StLdVyT7M4Hmpmy/wDaP8byHgofMw1ypaTquTd9oamYKL01S7td8VVk9ozvPktAQhCerSEIQkkvHGgJUG3RaCdUDQPpB5PgFNy+ieBVflko2cbRCO2te6qB4iQKhhO5sh9ykHqFd5pswtB2zU7GM/NT6h81We973rySO6rxaO5oUwiVG3LTsHAKIbELxzQdIqvUKyRddTeSxNOjDho7FCTONllEgwjc4CZnwaONBKBqINK7RXYKWNROcNnD4nNPwmOHcgOJU7KVoq4Rlc0i9tLgmxvzU0bi45SpZCbZNlLoInnS6NhPEtBQjwNxdQpyhCF1JZlKeay9xnB/isYPFxWmrNeUOExW2K0N1tY4H5UT/wD7RrR4Jg9rXtxDgHA7iKjuVSn0c9vG/NGMR68cMo3tt4hdoQhW0HQhCrmWs+YIHGNt6aQYFkeNDsc7QDuFTuTHvawXcbKWKGSZ2WMXKsazzlMhLZYZW4EsIB1gxvDh9/uSUue1ttBLbPG1nsNM7xxNLresBe2fMS1TXpbRJSQjo846+4nU03SWsbwLuAUlDWtbO3Qlp0J4FWKrDHRwl0j2hw1Avck+CleTTJpZA+Y/vS0N9mMEV+s5w+irks6sWWLZYWCF8V5jMG32uwGxsrKtI2YGncrDm9noy0ycy5nNyEEtF6+1wGm66gxGmhGjbQqwcPfAzq6tG8KlNXCplL36OO5WRCFDZYzpis9W+m8aWNI6NdF9xwZwOJ1AqFkbpDlaLlNc4NFyplCoP67WyUkwQtLdrYppvt9EdyP1gymf3JH/AJZ48Xq5/D5RtLR3kKD0lm4Hkn9vtYs9u5x3ogv670VQOt1BxKbcndkPO2mY/JjrtdUvf2Et7UzORcoWl/OStoQMC8sbor6LGa8TQuI4hSNi/SbJGI2ijG1PTiqMTUkuj8UNc+PC4XxOOYvcTdoJDRe9ie3672tu94cQQArmhR+Rcqc/FfIuua4tc2tRUAHA6wQQetK27KbIvSNSdDBiT+XEpvTR5OkJ6varadoVcfleaUkRAjcxocR7UjuiDuok/wBCtZ0uk/iRjwVL+INd7NjnDtA0XLqzFVDKT3c5cbiXtZdG14vtHV069SdDI1od6TiRsfM5w+qBQpeSyuhkikoHlgINABVjhjdroIIGvdrQjEXulfG+RpYwEgk8bfL3qVnWBapiw2URxMjGhjQ2u2gpVLpCy25kg6JqRpbocOLTiEutMwtc0Fh03WUdrIQhCekhR+WfQ+i7wUgovLz6RPOyN57qITjP9G4fl/6Cki9YJxkYe9oB81H9wLxOLJHdjY3Y1o7AAhFGizQFGUqhCE5JVvPvIpnst5gJfES4AYktIo5o2mlCBrLAFAZr5/siszYpmyHm+i17G3wW6mnHAjRwAWhqHteaNlkkMjogHnS5rnxknabjhU8VWfE/PnjOu+6JQVUXQ9BUNJANxbaO3wUZFyj2YkXmTsb8Y6PoDeS1xIHUrU1wIBGIOghZzyg5Gs9njh5plx7nPq4OcSWtYcCScekWoytnQ6Ox2exxEmQwxiRwqXC80UjbTG8agbuJUYqHMLhJbS2xWnYeydsb6cEB1733Ab0+znzrMj/0azkkE3CWenI/4uMjQ0fCf1CmJT3IOYrGND7QGvef3QHuTd13Q88cN1cSpmbmn+jtE0oBncKU1Rt9Ru/aerebQnxxFxzybezsUNTVNiHQUx6u873H5fWxcxxBoDWgADQAKAcAF0hCtIShZ9EBJlyrRQMe4uIw9CG64n6WHWtAccMOxZJk2wzzSObG15kfUSggtY284Odzr+IHQGmmvQilAwFshJtpbn+yp1LrFotfW/JWnL+eBc4QWW8S43Q9mL3nWItg01kOGBpWlQvkPMkC7Jag17tLYBjGwnWa/tHbXGvXpUnm9myyzAurflcOnMRifktHwW7twrqUyopKlrB0cGg3nefr67E9sRcc0m3s3BeBoAoNA1L2iEKgrKFGZwWq5CRrf0erS49le1d2zL8ERuvkaDraKuI4hoNFG2u22a2FsbJ2h2IDXAguBpUBrrpOgaN6o1UmeN0cbhmOlri/H3LhTHJ2UzHCGxg35HFxNKmrtDWt1m6G/wCsVJWHIBcb8xOONytSfbdr4DtKkbBkpkWIFXaC84ngNQG4J6q8FASGmoN7bBuHzK4B2rmOMNAa0AAaABQDgF0hCLJyFxJEHChFV2hNc0OFnC4SUHlGDm3se30muZQ6yHODSw7QR/rBTT3gCpNBtKhrc8mUGmDX1ONPQGH2sepKRxvlNdA9YjD6DdfHxWWpK0Qukhp2FxzHK0bANlydgBVlzLgFxTqTKQ+C0neTdH59y4GVvWjdxaQ4eR7kvDk9jdV47XYn8h1Lt1kYfgjqw8ES6PEj1s7L9ljbntUd4+xJsynGfhU3EOB7CFH28885sY0PIB/u2mridldHWE/OThqc4dnmErZ7I1laaTpccSevyUboKyqc1tQGtYDc2JOa27uXbsbq1LIQhHVChCEEpJIRVUDOLPyRxfHYhg0hptF29Uk0AjBwxINNJNDQUFVWJLZbQbzrVKHerzzjTi1vRHBU31jGmwBKMw4NNI3M4hvA7eSsPKleMsGBu3HAHa4vbUcaAYJ/mRmcY6Wq0NpJ+7iOlgPwnfLPdxwDTNTPuTnW2e1kOvYMtAAaQdADwKA7Lw0Vx2jQVyKNkjzL7uxPqqiemhFIRbiDtF93xQhCFdQNCqec2fIgcYYQ18g9Jzq3GnZQYuO3EAba4Kfy1bDFZppRpZG9w4hpp30WNxgk10k6SdJ3ovhtGycl8mwblSqpzHZrdpVggz2tznYSQDY17A1p3Xq4dZCsWb2fzZZBBaWczKTRprWN52An0SdQNa7dSogaUjabOHimg6MdHGupFZsPhkFgLdypMqZG7TdbghQOZWVXT2NvOEmSMmKQnSXMpid5aWk76qeWVewscWncjLTmFwhV/OHKhrzLDdw6bhpx+CDqwxPEKwKj5Vrz0tdPOHs1d1EFxiofDBZm82SKbOkaMGsAHaTvJ/KiTnjje0tcwcRXwJIPcuSV4VjRK691GrJmjlNzg6zyOLnMFWPOJcytKE6y00x2OG8qyKl5rMJtQI+DG+vAlgHf4K6LdYbK6Wna521SDYhCEhbLTcbXWcAFbllZCwyPNgNqcASbBLoUBPGJPTq7iT3DQE0Nmki6cDzhiYiS5pHsnyoVno/tHC+TLlNu39FYNObbVY3WJhdeLQTv0caaEumGR8rNtEd4C65po9mtp8wdR/Ip+tBCI8uaICx1038VXN9hQhCFMuIQhCSSEIQkkhVjlBysYbJdGmV3N/RoXO7QLv0lZ1S+VGyF1mhlGIjmF7c14La/Wuj6SgqCRE6yvYc1rqpgfsv+3vVHskhDdOArdGqpwc7iaU4Ci8fIubO7oAbKg8QVy9yDt2LdO9YppajiOK2/ItoL7NBI70nRRudxLAT3rFsnWF1ptLIWaXGldg1uO4DHqW5WeEMY1jcA1oaBuAoO4K9RA9Y7lnMee3qM36lKIQovLmcUNkaHSk1PosaLzjtoNQ3kgIm1jnnK0XKzJIaLlPLfZBLDJEdD2OaT7QIr3rH3QOje6N4o9hLXDePI6RuIV1ZypWauMVobvusPg9R2XcsZOtnT510MwFA8xSUI2PAFCN9ajuRqh6WmJbIw5TwvZUKjJKAWuFwq7RcyAUNdi6/RjWjJoH7CJo290pYe5TuQ8ynTkGaSMR6445Gve7debgwbwSeGlFpKmKNuZzvmqbYnONgFO8mtlc2xukdhzsrnt9kNYyvWWE9ati4iiDWhrQA1oADRgAAKAAbKKOyvlrmaMa2/I4VDa0AGgEnj4FY2qqWgulfoLoyxuRoClFXs48klx51grUC+0YnDQ4DXhgRuCjJs5LUTphZuAvd94pu7LlqP79o4Rt82rP1WI0k7DG+/JdJCZFy9hjc91xjS93qjHt1AbyvbQ+SQ1kmvHbcbXtuoYHAU5+UDY0uaOwUCzgjhDtXG3gD5pqueQcj8ww3sZH0LyNApoaNwx6yVKLNXWdp9KSV3Ek+LkmbI0GsbpGOGhwcWntBR+PGIomhjWaDinXWnKNyr6TeB8k1zcy1fhpM9vONcWEktaXYAh1NtCK01gqRyhDeZUYkY8Rr/ANblcxMel0LxFrcA8iCp4jZwJUYvQVyCvV5iiCY2QmG3sIwbMC0jVWhIPaCPpFWxVfmuctsDR+7q924AED7RCtC9LwMuNIL9p+uaoTeshCEI2oUIQhJJCEISSQkrVZWyMdG9oc1wLXNOgg6Qm2VctQ2Zl+Z4aNQ0uNNjRiVSMpcq5PRs0HB8p8I2/wCZQyTRx+sVcpqKon1iae/YOaa5Z5ObRG8uspErDoY5wbINxJo13GoO5Vm2ZLkjddnfFDtBkbI7+HCXO7QOKeZQy1bLRXnpnNaf3bfc202FrcT11UayxMbv7ghEhYT1AfErZU7KhrbTPBPAa89nuU1knOmOxtIskJkkdg60zdGu5sTCaNrqvVOuuFG1vzjts/7SdzR6jDzQ7G4nrqmXOU0YcEX0s7iMt9OwJ4poQ7Plue06n9PBPch5xzWSQPEj3sr04nOLmuG68eid479CfZyWvn7XLJWreiGbmXGkdt4nrKrdoOClWu0HayP/AAmDyWk+zjz0z2n7unMLLfaiBgjZIBa5seOmi85gI/Rm7F0ZEAra3Kw9gkzYmnUEmcmM2dmCd1QSm3SskoWyM9CaZnsyOHcHBd2nKVoYb/PGbDESAl1BqJOO3QV0HIdoVaelhqG5JWAjiAnBzhsKlrDbBLG2QYVGI2HWEvVRWa8bnRzXWkhkjiaDBrbrDU7NfYVKUXiOJUopamSJo6oJt3XRdhu0FerxC8KHp69ql7HBfeGnRr4BJ2SzmSVkYwL3UrswJJprwBUhZbJzdpcwmt0uFaUrgDWnAp74niEy202X42T4xdwBUi6xRkULG9Qoko7I+LGGRzfkHFvYcE6XtUMjqZYnZmOIKLloOiZPyi9p90jptczFp33dXb1J5Y3c7+zfHXeTeH0CAV0m0+TWOxpQ7RgrMdTC6TPOy/bY2vyTS02sCp6wZObECRUudi550n8gNidqrxz2iL0X8431X4nt096f2LOVjnXJAYnb8Wk+1q61uqHFKOVojjOXsBVF8TxqdVMoQhGlChCEJJIQhCSSxfLeVjabXLIcaOcxrTWgY0kNFBuF4jaU3Z0RQYcMCeJXNvh5u12mP1Z5AOBc4juSck6A7yXbV6IwARtazZYLsleO0JJklV292CSckXlEMLnvbGwVe9wa0bSTQLh7k/zXkpb7KfnWDtNPNcAu4BKRxZG5w3AlRZqQaihBI7NKloj0I98Y7nPb+FNcrx3LTaWamzyin03fkErZ3e5xey4dj3H8aO/Z42rCOBHvCzv2lGaia78QPMFSubtibLFlG8AXRRRyRu1tLTMTQ7w0Api1ylsx8ZbdH69kd3OcPxqEjdgOAW0gcTJID2jy/RYB4Aa0pwCiqTDl7fVqyiuvYInPmZCzF7yQ0aNDS7TwaV1iCWkUIJBB0gg0ITjNt39aWP23d8UwS2crLtutAHxlfrNa495KriUmcxcL+9SZLMD+NlMcnbR+g287ZHD/ANuz8ykHnwHgnHJ0feNu/vHf8OxNX+Q8AvK/tQP5nn5opF7NqKryq8qhZRSKRzeHvuHi8/y3p+TW1zH5Tu4NCY5tD33HwefskeaeN/tU/tv+8FfqNMOH5j5KaD1wu7TbC2SOMCt80O5Owo6b+1w7qnsa4+SkAgc8LWRRvG03v4W+aKA3JC6C9XK9qqa6ugUzyxZg+JxwvNFQd2zenQKRt76RPPyVLCSHiyaQn+alsMlkYXGpbeZe23TQd1B1KYULmdHSxR7y89r3KaXrNPfom37B5IY7aUIQhTJqEIQkkscz3huZTn+Vzb+1rWnvvLnNLI7LVanRSYgRSOA+VQNB6r1epSXKnBdtsT/XgI62OcfxBMswZ7uUovlh7fsEjvAQbKOnynt81tWyOOHh7TqG+X7KvWM9EDWNPFKvkXVuh5u0zx+rNI3qDzTwTZ71X2aImLOsRvQ8pbJM1y0wu9WWM9jgU1JXLX0IOwrgNiCnPbmaRwU5njBcyham7ZA767Q78SbWf9gw6r8o7oj5lWrlDyA90gtsbS5kkbQ+6Klrh6LiBjQtoK6qY6U4zZzJM2Trst6J7pTJGS3EC6G9JpoaHHDDUUawx3o9dnds15FZbFJG1GFtDTr1R4jamHJ22tvlGo2aQHrfF/1VciOAG4LWM1s1G2NrzevyPIvSUu9EaGtFTQaTpxJ4Uyidt1727HOHY4hbOimbLNK5uzT4rDTsLGMB4rq8vbySqiqKKpdSOb7v6xsZ+d8WPHmnud+GULR7TD2xRqNyG73/AGM/Ps7zTzUtn5EW2+Q+uyNw+rd8WFDhpW/+firP+Dx+Ck+TlvvG3H5x3/DsTR58B4KTzAspbk20PIoJHyubvDY2sr9ZjuxRTj4DwXmX2o1qeaJRezb3IQvKoqsopFLZqD3232H/AIR5qXtthLLQ9/wX0IO/AEd1etReaA99/wC6f96NWvKVlL2i7iQdG0I96KajCy1ou65I5/JTwEBwJVXONsZuY8/ynKRBRBkdzXS2iTAlhaxmkgEipJGFTsG1crPYhC+FkTHixsTzP6IjGQ4khdoXIK6qhKkUZk3pWq0O9Vg73t8gUvlt9LO/fgkc3zU2t210be9xXGcz6QU2lGp4wJoAPui/MqFp0Ks+QIrtkgHzbD2ivmpBJWWK7GxvqtaOwAJVejsFmgIcUIQhOXEIQhJJUDlas/udll9WRzD9NoP/AC1Ss2rTcttmdslYDwLgD3VWo5/5JdaLBI1gLnsLZGtGJNw4gDWbpdRZJkqEutULG4l0rLvWQf8AXBCakFswPbZa7DHtkonMJ2ZuR1+Kks9YLmUrUNr2v+uxrj3uKg3OVs5T4LuUL3rwsPWHPb4NCp5KqzC0jhxRWidnp4zwC6JXJK8qvFDdWlv+QZb1ks7tsMZ+wE/UJmVLeydZj8in1SW+Sm1pGG7QV5vM3LI4dhKFiOV2UtU7dk0o/mOW3LGM5WUttpHzrz2m95o7gx/+jhwQuuHVCjzGV5QqRzXYHZRsrHgOaXPBY4Ag1ik0g4HGiVzpsbYbZNEwUaHAtGwOY11OAvEI4JwZjFvtdUDH1M/gmWRz79sn/iIu+RoWtZYzbhtV0yg1bgHNcWmh+CSNXhqWRZLNLXZT/tEH+KxbkEDxV7mThzTY2V+jAdGQUynsrY7K6NgDWMic1rRoADSAFnjvIeC0jKP7GX2H/dKzZ3kPBee47q9h71cKmM2MkMndJzlSGBtGgkVLr2JIxwu96iCKU4Ky5jfv+Mfg9Vl50cFQqo2spoSBqc1+OoS3KbzM/tTv7p332fkrsqXmSPfEh+a8XD8ldFo8JH8q3x804bE1ymfcndX3goMFTOVj7keI8VC1WV+0hvVNH4R5lEab1PFdIc7A8CvGuXFodRjjuKzYGqsprm4PcJXetPTsZXzSGXm3nQx+tI0drgE9zei94h22Z7j93yXMNjM1tiIFWQ9J7tV4YtbXbWmC076dzq6Jtv7W/FVQ6zCVb0IQt0qCEIQkkhCEJJITKHI0DJXTMijbI6t6QMaHGunGlcde1PULlgV0OI2FZryt2f3SyybWysPUWEfeKzsrVeViCtlhk9ScDqcx3m0LKnIJVi0pW4wh+akbwuPerJas3425Js9qpWSS0EOdU4M90aGjdVgPEquPFCQrtF7pm6/5qcffZ/8AIVSZtJTJmgFtuwKaje5wfmOoc4fLzWy8m017JsY9V0jftl34laFSeSeatikb6szu9jP+quyNQm8be5YuublqHjiULIc8o6ZQtHtNPbGwrXllOfTKZQl3tjP2APwo3hJtMe74hCKwdQd6i83H3coWQ/OtH1g5vmpLPpv9YS7xGf5bR5KHya67bLIf9oh/xWDzU9n+ylvdvjjP3h5ItsrL/h+Kp/4fFVyymlosx2Tw/wCKxbqsIrSWE7Joj2SMK3dDMX9o3uVqi9UpvlD9jJ7D/ulZq4+A8FpWUP2MnsP+6Vmb/IeAWAxz1meKuOVozH0Wg72eDlWXHRwCsuZPoWji37pVYdoHsjwVOs/poO4/Bc3KxZjj3ab2Gd7nfkrkqdmIPdJz8mPxkVxWhwwWpWePmU4bEwyyfcx7Q8CoG1upG8/JKm8uHoN9ryKr2UnUhfwWSxvrV9uARGD2a7yPAG2SE63c4T1PIC9yi+kLzuXdhFLLZh82T9ZxKbZafSB6pVrR6blH4f8AkXT2Hqc1OZpR0sUQ2hx7XuKl2MAFAABsAomWQY7tkgHzTO9oPmn69GibZje4IadqEIQpVxCEISSQhCEkkIQhJJVjlJs97Jsx1sMbh1SNB7iVjMukreM6rPfsFqZthkpxDSR3gLB5dR2gfkhNcOuDwWuwJ94XN7D8FdM1+nkbKMXqi/8AZvf8tUubT1DwV05NTfZboPjIDh1Ob+NUqTQ0/J8yoJdWMPD4q9S6TTN4g8x+i0nkgm6FpZsMbu0PHkFoqy3khk93nbtjaex1PxLUkUpTeILK4q21U/w8kLMeUOOlurthjP2pB5LTlUM+c2ZJyyeEXnNbdcyoBLakgtrhUEuw37kYw+RscwLjYILUtLmaLOWupNZ3bJoj2SsKtXKI336DtgZ9+UJnkXM+eW0xc5E+ONjw97nC7g0hwa2ukkgDDVVSnKTZXCeKWnRMdy9qvNc51DxDsOB2IwZWOq22O4qkGEQm43qkWo0LDse37wK3pYbHYXTSxQs9J8jQN2sngACepbkqOLHrt7lPR7CkrTHeY9o+E0jtBCzCUUNDpGBG8ChHatUTG0ZDgkdffG0u1mmnjTT1rJYhQmqylpsQrpF1C5jwHmZidDn0B20aAadZp1KsW+zOjeY3Agtwx10wqNoK02OINAa0AAaABQDgAvaJk2GCWJkZdYt32Ssq5mXk57GSSPBbzhbdBFDdaDjTVUuPYrIhCIwQiGMRjcuqKy8cGcT5fmq5lh1IHdSsGXziz6X4VWcvupAeIWGxTrYkR+XyCIReyUrGKQ2cbII+8VUXnG+lnO8qXtDbtxvqxxt7GhQucAq2NnrPA7SAq0wzYgR+Ly0TxpGr1ZI7sbG7GtHYAEshC9IGiGIQhCSSEIQkkhCEJJIQhCSS4niDmuadDgQesUXzrKygAOkVaeIK+jVmOdfJtM6d0llDXMkcXlhcGljnYupXAtrjtGiio1kTngFo2I7g9VHC5zZDa9vd+6jeSqalvLfWheOwtd5LjLvJ5aY5rkMbpYyTce0tFGk1DX1IoRoroOncLnmNmL+hl00rg+ZzbtG1usbUEgE4uJIGNBo41uC5HTZog1+1dnxMx1LnwWIIAN99lUswcznWNj5JSDLJQFrTUMaKm7XWSTU6sBxNtQhXGMDG5Qg00zpnmR+0oQhCeokJOeBr2lr2hzTpa4Ag8QdKUQkkmNiyHBC4viijY4ihc1oBpsrqG5PkIXS4uNyVwADYhCELi6hCEJJIQhCSSb26xiRtDgRiDsKhJc2HSFrZC3mwam6SS6nwcRgNp/8A1WNCozUEE0ole3rD61UgkcBYKuZTPuz+r7oUNbhetNkZtlYex4PkrdlDJgk6QNHbdR4/mmdhzepMJ5CC5gIY0VoK6XEnScTw8M+MKnFeZCOqSTfvN1Y6ZvR23qaQhC1ypoQhCSSEIQkkhCEJJL//2Q==">
            <a:hlinkClick r:id="rId6"/>
          </p:cNvPr>
          <p:cNvSpPr>
            <a:spLocks noChangeAspect="1" noChangeArrowheads="1"/>
          </p:cNvSpPr>
          <p:nvPr/>
        </p:nvSpPr>
        <p:spPr bwMode="auto">
          <a:xfrm>
            <a:off x="0" y="-2376488"/>
            <a:ext cx="5838825" cy="4953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6" name="Picture 12" descr="http://leeannbrady.com/wp-content/uploads/2013/04/communication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198303"/>
            <a:ext cx="1444307" cy="1225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www.fiona-campbell.co.uk/images/Discussion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5882" y="4725144"/>
            <a:ext cx="1685960" cy="1144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9086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500"/>
                            </p:stCondLst>
                            <p:childTnLst>
                              <p:par>
                                <p:cTn id="46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500"/>
                            </p:stCondLst>
                            <p:childTnLst>
                              <p:par>
                                <p:cTn id="74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000"/>
                            </p:stCondLst>
                            <p:childTnLst>
                              <p:par>
                                <p:cTn id="8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7" grpId="0" animBg="1"/>
      <p:bldP spid="3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938992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KOMUN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KACE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druhy komunikace 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55575" y="1876762"/>
            <a:ext cx="4095901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dle způsobu sdělení: 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2588412"/>
            <a:ext cx="200766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VERBÁLNÍ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43808" y="2596842"/>
            <a:ext cx="200766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NEVERBÁLNÍ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932039" y="1868332"/>
            <a:ext cx="4095901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dle vzájemného působení: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932040" y="2596842"/>
            <a:ext cx="200766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JEDNOSMĚRNÁ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020272" y="2596842"/>
            <a:ext cx="200766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OBOUSMĚRNÁ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55576" y="3384264"/>
            <a:ext cx="200766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řeč, jazyk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843808" y="3388930"/>
            <a:ext cx="200766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gesta, mimika...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932041" y="3388930"/>
            <a:ext cx="200766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média, škola...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020272" y="3384264"/>
            <a:ext cx="2007669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dialog</a:t>
            </a:r>
            <a:endParaRPr lang="cs-CZ" sz="2000" dirty="0"/>
          </a:p>
        </p:txBody>
      </p:sp>
      <p:sp>
        <p:nvSpPr>
          <p:cNvPr id="3" name="Šipka dolů 2"/>
          <p:cNvSpPr/>
          <p:nvPr/>
        </p:nvSpPr>
        <p:spPr>
          <a:xfrm>
            <a:off x="827584" y="2945644"/>
            <a:ext cx="261389" cy="544999"/>
          </a:xfrm>
          <a:prstGeom prst="down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9" name="Šipka dolů 28"/>
          <p:cNvSpPr/>
          <p:nvPr/>
        </p:nvSpPr>
        <p:spPr>
          <a:xfrm>
            <a:off x="2870451" y="2956882"/>
            <a:ext cx="261389" cy="544999"/>
          </a:xfrm>
          <a:prstGeom prst="down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0" name="Šipka dolů 29"/>
          <p:cNvSpPr/>
          <p:nvPr/>
        </p:nvSpPr>
        <p:spPr>
          <a:xfrm>
            <a:off x="4958683" y="2956882"/>
            <a:ext cx="261389" cy="544999"/>
          </a:xfrm>
          <a:prstGeom prst="down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1" name="Šipka dolů 30"/>
          <p:cNvSpPr/>
          <p:nvPr/>
        </p:nvSpPr>
        <p:spPr>
          <a:xfrm>
            <a:off x="7046915" y="2956882"/>
            <a:ext cx="261389" cy="544999"/>
          </a:xfrm>
          <a:prstGeom prst="down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cxnSp>
        <p:nvCxnSpPr>
          <p:cNvPr id="5" name="Přímá spojnice se šipkou 4"/>
          <p:cNvCxnSpPr>
            <a:stCxn id="18" idx="2"/>
            <a:endCxn id="13" idx="0"/>
          </p:cNvCxnSpPr>
          <p:nvPr/>
        </p:nvCxnSpPr>
        <p:spPr>
          <a:xfrm flipH="1">
            <a:off x="1759411" y="2276872"/>
            <a:ext cx="1044115" cy="311540"/>
          </a:xfrm>
          <a:prstGeom prst="straightConnector1">
            <a:avLst/>
          </a:prstGeom>
          <a:ln>
            <a:solidFill>
              <a:schemeClr val="tx1"/>
            </a:solidFill>
            <a:headEnd type="diamond" w="med" len="med"/>
            <a:tailEnd type="triangle" w="med" len="me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>
            <a:stCxn id="18" idx="2"/>
            <a:endCxn id="14" idx="0"/>
          </p:cNvCxnSpPr>
          <p:nvPr/>
        </p:nvCxnSpPr>
        <p:spPr>
          <a:xfrm>
            <a:off x="2803526" y="2276872"/>
            <a:ext cx="1044117" cy="319970"/>
          </a:xfrm>
          <a:prstGeom prst="straightConnector1">
            <a:avLst/>
          </a:prstGeom>
          <a:ln>
            <a:solidFill>
              <a:schemeClr val="tx1"/>
            </a:solidFill>
            <a:headEnd type="diamond" w="med" len="med"/>
            <a:tailEnd type="triangle" w="med" len="me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>
            <a:stCxn id="16" idx="2"/>
            <a:endCxn id="17" idx="0"/>
          </p:cNvCxnSpPr>
          <p:nvPr/>
        </p:nvCxnSpPr>
        <p:spPr>
          <a:xfrm flipH="1">
            <a:off x="5935875" y="2268442"/>
            <a:ext cx="1044115" cy="328400"/>
          </a:xfrm>
          <a:prstGeom prst="straightConnector1">
            <a:avLst/>
          </a:prstGeom>
          <a:ln>
            <a:solidFill>
              <a:schemeClr val="tx1"/>
            </a:solidFill>
            <a:headEnd type="diamond" w="med" len="med"/>
            <a:tailEnd type="triangle" w="med" len="me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>
            <a:stCxn id="16" idx="2"/>
            <a:endCxn id="22" idx="0"/>
          </p:cNvCxnSpPr>
          <p:nvPr/>
        </p:nvCxnSpPr>
        <p:spPr>
          <a:xfrm>
            <a:off x="6979990" y="2268442"/>
            <a:ext cx="1044117" cy="328400"/>
          </a:xfrm>
          <a:prstGeom prst="straightConnector1">
            <a:avLst/>
          </a:prstGeom>
          <a:ln>
            <a:solidFill>
              <a:schemeClr val="tx1"/>
            </a:solidFill>
            <a:headEnd type="diamond" w="med" len="med"/>
            <a:tailEnd type="triangle" w="med" len="me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http://www.onlinecollege.org/wp-content/uploads/oc-speech%20path(1)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933056"/>
            <a:ext cx="2007669" cy="1773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s://encrypted-tbn3.gstatic.com/images?q=tbn:ANd9GcS86iulxtb8pC3TTafWU1vMGgH8IFZHT6lOBekoPcuXsDvc0l-y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5179" y="4010150"/>
            <a:ext cx="1304925" cy="1619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[LECTURE.gif]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0731" y="4010149"/>
            <a:ext cx="2052120" cy="1619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1.bp.blogspot.com/-riMX5BzTtJs/T93w37ofZ6I/AAAAAAAAA6I/tJ72NtZ8yr4/s1600/Chat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3488" y="4014386"/>
            <a:ext cx="1974452" cy="1692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5301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"/>
                            </p:stCondLst>
                            <p:childTnLst>
                              <p:par>
                                <p:cTn id="7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000"/>
                            </p:stCondLst>
                            <p:childTnLst>
                              <p:par>
                                <p:cTn id="87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500"/>
                            </p:stCondLst>
                            <p:childTnLst>
                              <p:par>
                                <p:cTn id="9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1000"/>
                            </p:stCondLst>
                            <p:childTnLst>
                              <p:par>
                                <p:cTn id="10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3" grpId="0" animBg="1"/>
      <p:bldP spid="14" grpId="0" animBg="1"/>
      <p:bldP spid="16" grpId="0" animBg="1"/>
      <p:bldP spid="17" grpId="0" animBg="1"/>
      <p:bldP spid="22" grpId="0" animBg="1"/>
      <p:bldP spid="23" grpId="0" animBg="1"/>
      <p:bldP spid="24" grpId="0" animBg="1"/>
      <p:bldP spid="25" grpId="0" animBg="1"/>
      <p:bldP spid="27" grpId="0" animBg="1"/>
      <p:bldP spid="3" grpId="0" animBg="1"/>
      <p:bldP spid="29" grpId="0" animBg="1"/>
      <p:bldP spid="30" grpId="0" animBg="1"/>
      <p:bldP spid="3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600986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KOMUN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KACE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VERBÁLN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VERBÁLNÍ KOMUNIKACE: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547664" y="1772816"/>
            <a:ext cx="734481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řeč, slova, jazyk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547664" y="2380818"/>
            <a:ext cx="734481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záleží na určitém jazyku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547664" y="3028890"/>
            <a:ext cx="734481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základ rozvoje civilizace (</a:t>
            </a:r>
            <a:r>
              <a:rPr lang="cs-CZ" sz="2000" i="1" dirty="0" smtClean="0"/>
              <a:t>předávání zkušeností</a:t>
            </a:r>
            <a:r>
              <a:rPr lang="cs-CZ" sz="2000" dirty="0" smtClean="0"/>
              <a:t>) – úloha školy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547664" y="3676962"/>
            <a:ext cx="734481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potřeba uchovat poznatky - písmo</a:t>
            </a:r>
            <a:endParaRPr lang="cs-CZ" sz="2000" dirty="0"/>
          </a:p>
        </p:txBody>
      </p:sp>
      <p:sp>
        <p:nvSpPr>
          <p:cNvPr id="30" name="Šipka doprava 29"/>
          <p:cNvSpPr/>
          <p:nvPr/>
        </p:nvSpPr>
        <p:spPr>
          <a:xfrm>
            <a:off x="755576" y="185428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1" name="Šipka doprava 30"/>
          <p:cNvSpPr/>
          <p:nvPr/>
        </p:nvSpPr>
        <p:spPr>
          <a:xfrm>
            <a:off x="755576" y="243034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2" name="Šipka doprava 31"/>
          <p:cNvSpPr/>
          <p:nvPr/>
        </p:nvSpPr>
        <p:spPr>
          <a:xfrm>
            <a:off x="755576" y="307841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3" name="Šipka doprava 32"/>
          <p:cNvSpPr/>
          <p:nvPr/>
        </p:nvSpPr>
        <p:spPr>
          <a:xfrm>
            <a:off x="755576" y="372649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pic>
        <p:nvPicPr>
          <p:cNvPr id="3074" name="Picture 2" descr="http://www.greenwichschools.org/uploaded/high_school/academics/world_languages/MPj04306430000%5b1%5d1.gi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1716" y="3501008"/>
            <a:ext cx="1768756" cy="2282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1742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50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000"/>
                            </p:stCondLst>
                            <p:childTnLst>
                              <p:par>
                                <p:cTn id="40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50000">
              <a:schemeClr val="accent1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600986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KOMUN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KACE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VERBÁLN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JAZYKY: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259632" y="1772816"/>
            <a:ext cx="7632848" cy="40011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5 nejrozšířenějších jazyků světa: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2380818"/>
            <a:ext cx="2232247" cy="40011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čínština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88225" y="2380818"/>
            <a:ext cx="2232247" cy="40011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750 miliónů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2884874"/>
            <a:ext cx="2232247" cy="40011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angličtina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88225" y="2884874"/>
            <a:ext cx="2232247" cy="40011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514 miliónů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139952" y="3388930"/>
            <a:ext cx="2232247" cy="40011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hindština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588225" y="3388930"/>
            <a:ext cx="2232247" cy="40011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496 miliónů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139952" y="3892986"/>
            <a:ext cx="2232247" cy="40011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španělština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588225" y="3892986"/>
            <a:ext cx="2232247" cy="40011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425 miliónů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139952" y="4437112"/>
            <a:ext cx="2232247" cy="40011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ruština</a:t>
            </a:r>
            <a:endParaRPr lang="cs-CZ" sz="2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588225" y="4437112"/>
            <a:ext cx="2232247" cy="40011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275 miliónů</a:t>
            </a:r>
            <a:endParaRPr lang="cs-CZ" sz="2000" dirty="0"/>
          </a:p>
        </p:txBody>
      </p:sp>
      <p:pic>
        <p:nvPicPr>
          <p:cNvPr id="4106" name="Picture 10" descr="http://www.statnivlajky.cz/data/flags/ultra/ru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393729"/>
            <a:ext cx="2664197" cy="1776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http://upload.wikimedia.org/wikipedia/commons/thumb/9/9a/Flag_of_Spain.svg/750px-Flag_of_Spain.svg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731" y="2391055"/>
            <a:ext cx="2664197" cy="1776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www.vlajky-statu.cz/data/vlajky/vlajka-indie-800.gi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731" y="2384676"/>
            <a:ext cx="2664197" cy="1775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velebny.cz/data/imgs/01105l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731" y="2376597"/>
            <a:ext cx="2664197" cy="1781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http://www.cojeco.cz/attach/image/max/3e/3e5d/3e3e5d11dfa5c4ebcbf4eb7b6213d9a3.gif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380818"/>
            <a:ext cx="2664197" cy="1777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9829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"/>
                            </p:stCondLst>
                            <p:childTnLst>
                              <p:par>
                                <p:cTn id="8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14" grpId="0" animBg="1"/>
      <p:bldP spid="16" grpId="0" animBg="1"/>
      <p:bldP spid="17" grpId="0" animBg="1"/>
      <p:bldP spid="18" grpId="0" animBg="1"/>
      <p:bldP spid="22" grpId="0" animBg="1"/>
      <p:bldP spid="23" grpId="0" animBg="1"/>
      <p:bldP spid="24" grpId="0" animBg="1"/>
      <p:bldP spid="25" grpId="0" animBg="1"/>
      <p:bldP spid="27" grpId="0" animBg="1"/>
      <p:bldP spid="3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50000">
              <a:schemeClr val="accent1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600986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KOMUN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KACE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VERBÁLN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JAZYKY: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259632" y="1772816"/>
            <a:ext cx="763284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počet států, kde se domluvíte světovým jazykem: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03648" y="2380818"/>
            <a:ext cx="223224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angličtina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51921" y="2380818"/>
            <a:ext cx="223224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115 států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403648" y="2884874"/>
            <a:ext cx="223224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francouzština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51921" y="2884874"/>
            <a:ext cx="223224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35 států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403648" y="3388930"/>
            <a:ext cx="223224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arabština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851921" y="3388930"/>
            <a:ext cx="223224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24 států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403648" y="3892986"/>
            <a:ext cx="223224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španělština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851921" y="3892986"/>
            <a:ext cx="223224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20 států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403648" y="4437112"/>
            <a:ext cx="223224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ruština</a:t>
            </a:r>
            <a:endParaRPr lang="cs-CZ" sz="2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851921" y="4437112"/>
            <a:ext cx="223224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16 států</a:t>
            </a:r>
            <a:endParaRPr lang="cs-CZ" sz="2000" dirty="0"/>
          </a:p>
        </p:txBody>
      </p:sp>
      <p:sp>
        <p:nvSpPr>
          <p:cNvPr id="21" name="Šipka doprava 20"/>
          <p:cNvSpPr/>
          <p:nvPr/>
        </p:nvSpPr>
        <p:spPr>
          <a:xfrm>
            <a:off x="755576" y="245668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8" name="Šipka doprava 27"/>
          <p:cNvSpPr/>
          <p:nvPr/>
        </p:nvSpPr>
        <p:spPr>
          <a:xfrm>
            <a:off x="755576" y="2952103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9" name="Šipka doprava 28"/>
          <p:cNvSpPr/>
          <p:nvPr/>
        </p:nvSpPr>
        <p:spPr>
          <a:xfrm>
            <a:off x="755576" y="346479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1" name="Šipka doprava 30"/>
          <p:cNvSpPr/>
          <p:nvPr/>
        </p:nvSpPr>
        <p:spPr>
          <a:xfrm>
            <a:off x="755576" y="396926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2" name="Šipka doprava 31"/>
          <p:cNvSpPr/>
          <p:nvPr/>
        </p:nvSpPr>
        <p:spPr>
          <a:xfrm>
            <a:off x="755576" y="451857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pic>
        <p:nvPicPr>
          <p:cNvPr id="33" name="Picture 10" descr="http://www.statnivlajky.cz/data/flags/ultra/ru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283" y="2409095"/>
            <a:ext cx="2664197" cy="1776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8" descr="http://upload.wikimedia.org/wikipedia/commons/thumb/9/9a/Flag_of_Spain.svg/750px-Flag_of_Spain.svg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382" y="2433164"/>
            <a:ext cx="2664197" cy="1776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http://www.4yougratis.cz/vlajky/img/Saudska-Arabie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444891"/>
            <a:ext cx="2664296" cy="1776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www.cojeco.cz/attach/image/max/70/de71/70de717d8491fdca4733269642e01e75.gi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6585" y="2443355"/>
            <a:ext cx="2646842" cy="1765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4" descr="http://www.velebny.cz/data/imgs/01105l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382" y="2428591"/>
            <a:ext cx="2664197" cy="1781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1279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500"/>
                            </p:stCondLst>
                            <p:childTnLst>
                              <p:par>
                                <p:cTn id="3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500"/>
                            </p:stCondLst>
                            <p:childTnLst>
                              <p:par>
                                <p:cTn id="5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000"/>
                            </p:stCondLst>
                            <p:childTnLst>
                              <p:par>
                                <p:cTn id="7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500"/>
                            </p:stCondLst>
                            <p:childTnLst>
                              <p:par>
                                <p:cTn id="7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1000"/>
                            </p:stCondLst>
                            <p:childTnLst>
                              <p:par>
                                <p:cTn id="9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500"/>
                            </p:stCondLst>
                            <p:childTnLst>
                              <p:par>
                                <p:cTn id="9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6" grpId="0" animBg="1"/>
      <p:bldP spid="17" grpId="0" animBg="1"/>
      <p:bldP spid="18" grpId="0" animBg="1"/>
      <p:bldP spid="22" grpId="0" animBg="1"/>
      <p:bldP spid="23" grpId="0" animBg="1"/>
      <p:bldP spid="24" grpId="0" animBg="1"/>
      <p:bldP spid="25" grpId="0" animBg="1"/>
      <p:bldP spid="27" grpId="0" animBg="1"/>
      <p:bldP spid="30" grpId="0" animBg="1"/>
      <p:bldP spid="21" grpId="0" animBg="1"/>
      <p:bldP spid="28" grpId="0" animBg="1"/>
      <p:bldP spid="29" grpId="0" animBg="1"/>
      <p:bldP spid="31" grpId="0" animBg="1"/>
      <p:bldP spid="3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970318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KOMUN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KACE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NEVERBÁLN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Neverbální komunikace:</a:t>
            </a:r>
            <a:endParaRPr lang="cs-CZ" sz="2000" dirty="0"/>
          </a:p>
        </p:txBody>
      </p:sp>
      <p:sp>
        <p:nvSpPr>
          <p:cNvPr id="36" name="Šipka doprava 35"/>
          <p:cNvSpPr/>
          <p:nvPr/>
        </p:nvSpPr>
        <p:spPr>
          <a:xfrm>
            <a:off x="755576" y="1917237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9" name="Šipka doprava 38"/>
          <p:cNvSpPr/>
          <p:nvPr/>
        </p:nvSpPr>
        <p:spPr>
          <a:xfrm>
            <a:off x="755576" y="248424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0" name="Šipka doprava 39"/>
          <p:cNvSpPr/>
          <p:nvPr/>
        </p:nvSpPr>
        <p:spPr>
          <a:xfrm>
            <a:off x="755576" y="310475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pic>
        <p:nvPicPr>
          <p:cNvPr id="6146" name="Picture 2" descr="http://dan.univerzita-online.cz/wp-content/uploads/2011/11/facial-expression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3735" y="1742573"/>
            <a:ext cx="5488745" cy="2262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www.finsi.com/gestion_web/ftp/fotosproyectos/615f1232012173919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5194" y="1785319"/>
            <a:ext cx="5487285" cy="3604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http://www.englishtodaymagazine.com/images/articulos/noticia1331392240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7028" y="1772430"/>
            <a:ext cx="6087892" cy="3617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1403648" y="1844824"/>
            <a:ext cx="165618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mimika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403648" y="2420888"/>
            <a:ext cx="165618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gesta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403648" y="3037022"/>
            <a:ext cx="165618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řeč těla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55077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500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39" grpId="0" animBg="1"/>
      <p:bldP spid="40" grpId="0" animBg="1"/>
      <p:bldP spid="21" grpId="0" animBg="1"/>
      <p:bldP spid="28" grpId="0" animBg="1"/>
      <p:bldP spid="2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970318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KOMUN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KACE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NEVERBÁLN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Neverbální komunikace:</a:t>
            </a:r>
            <a:endParaRPr lang="cs-CZ" sz="2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475656" y="1844824"/>
            <a:ext cx="165618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podání ruky</a:t>
            </a:r>
            <a:endParaRPr lang="cs-CZ" sz="2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475656" y="2492896"/>
            <a:ext cx="165618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pohled</a:t>
            </a:r>
            <a:endParaRPr lang="cs-CZ" sz="2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475656" y="3109030"/>
            <a:ext cx="165618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zevnějšek</a:t>
            </a:r>
            <a:endParaRPr lang="cs-CZ" sz="2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475656" y="3748970"/>
            <a:ext cx="165618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aspekty řeči</a:t>
            </a:r>
            <a:endParaRPr lang="cs-CZ" sz="2000" dirty="0"/>
          </a:p>
        </p:txBody>
      </p:sp>
      <p:sp>
        <p:nvSpPr>
          <p:cNvPr id="18" name="Šipka doprava 17"/>
          <p:cNvSpPr/>
          <p:nvPr/>
        </p:nvSpPr>
        <p:spPr>
          <a:xfrm>
            <a:off x="755576" y="1917237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Šipka doprava 19"/>
          <p:cNvSpPr/>
          <p:nvPr/>
        </p:nvSpPr>
        <p:spPr>
          <a:xfrm>
            <a:off x="755576" y="255667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2" name="Šipka doprava 21"/>
          <p:cNvSpPr/>
          <p:nvPr/>
        </p:nvSpPr>
        <p:spPr>
          <a:xfrm>
            <a:off x="755358" y="317718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3" name="Šipka doprava 22"/>
          <p:cNvSpPr/>
          <p:nvPr/>
        </p:nvSpPr>
        <p:spPr>
          <a:xfrm>
            <a:off x="755576" y="3833889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" name="AutoShape 4" descr="data:image/jpeg;base64,/9j/4AAQSkZJRgABAQAAAQABAAD/2wCEAAkGBxQTEhQUEhQUFRQVFxQXFBQUFBQUFRQVFRQXFxQUFBQYHCggGBolHBQUITEhJSkrLi4uFx8zODMsNygtLisBCgoKDg0OFBAQFywcFBwsLCwsLCwsLCwsLCwsLCwsLCwsLCwsNywsLCwsLCwsLCwsLCwsLCwsLCssNywrKys3LP/AABEIAMIBAwMBIgACEQEDEQH/xAAbAAACAgMBAAAAAAAAAAAAAAADBAIFAAEGB//EADYQAAIBAwIEAwYEBgMBAAAAAAABAgMEEQUhEjFBUWFxgQYTIjKRoUKx0fAUFVLB4fEHI3Ik/8QAGQEAAwEBAQAAAAAAAAAAAAAAAQIDAAQF/8QAHhEBAQEBAAMBAQEBAAAAAAAAAAECEQMhMRJBE1H/2gAMAwEAAhEDEQA/AOjo8itu1uWNB7CF6tzl8nx6Hi+gQQaKBQCxOd1xNI2kYjaAKcA8GLxDwYBGiwkQMWEizAmbUTSZswJI2iKZIzJG8kUbyYEjCOTSYWE4jCOTEzdBI02abItgZGTA1AmSDMJaoheaHKkQE4hHpSSINDE4g5RMwDRiRKRkENCaP2aLCXITs0OVORfPxy7+kp8zDbNhI1QE7xbka2oKGfAob7WXJ7fobU6fF5V1EIjkXqslzkFo67JdfVkv86vPLHWRJYOeo673/IsKGsQkLc2Hm5VkkTiwNKvGS2YWIlUlGiyaYFM2pgYwmTTF4zJqZmHybyB4jamZh0zMglI3xGATJrIPiNcRmFUjMglIkmZhMmmyPERczAmRZpyNOZmakBmbq1UiuudThHqNJaFshqSAzKW49pYrkypvPaWT2X1KTx0l8sjqKlSK5sjTrRzs0cNO+qSechaNxPPX8xp4075evS7RjEzibHVaiX69fU6Gx1Dj5lJOI6vT3CYT4TAFc1eWzcm/2/qVV1aZ6fXH9i8v6qRTVbtD86364ralmuuPMTna9nj1Y9cXIlO4RvzR/cC90/Fk4zlF9iErlEJ3KZuVv1DtLUJLuvV4LOhrs482c4q3TP1NSnkW5l+mm7Pjt7f2hi/mHqWoQlyZ506rROleNfvcS+KfxSea/wBemU6yCqqcNp+tNbN7HQ2uoKRLWLFs+SVdqoEUivp1hinMTinTSkSyA4jfGBhcmZBcZqUzMK5mveC0pgp1w8L05OsBq3ijzeCovr9RWfocxqOrNvn+hTOOk15JHZVtchHqVF37ULozjK1xJgGs9yk8UiGvLb8dJc+0cpbZ+hT17qcnlv0IUcJfmOwmvBD+oTtv0rToOX+hyhpy68w0LiK6omr1B9t6MU7RLkglOzf+MiqvA9O9N+a13FjCw8d/3/gtLO2xjn5lZbXvctrStlh4T9LmL2NkIvYwUXO3yzlHMXmYtnTalHDyjndWkkslM0u5yqivcYEKt8l1B1Xxyw3wx6vt9NyNarBvhpx6d0+S37bDJ9DnfroBle+ZOnYTl8sfVrr1RO7s3DCzlvmui8DB0u71ruTjfka9Gcd3t1BVYR4Yy4lJtvMcNOOMYbfJ53+gOD2xYUb5MbjJSOekmGo12uYtyeb/AOrlcUX3L7Sr05ijdMftbndCaiub/wAd5bVMllSkc5pdxlI6C33OfUdWaaybRKFMJ7sRQE1KQaVMHKAQpWrMrLy7SHb2WEchq950Q+c9S1rgOo3mXzKupMBVriFxdPodEjm1o/UuEubFKmpLoV8k2YqPqNMpXd/hr+Yvpk272fZ/QlauPDNuXC4r4Y8PFxtv5c9Or3IK5l0zy9BuF/VYr99c/QLT1DxI0oOf4emfPvg1O33xjHmsP6BDqwt73PUsrarkq7W2pPKl8MumO/VeJKnN05Yfo+j8TN11dozotLkcjYVuLB1GmywLo2Z2ujg9jCEJbGEur8VdzSzk57VLBNeB1M0JXdDKEzrlV3jsefXuleJXWVSNOvHMYvhaaUltLHRo7K9o7+JzGrWj4srp9Tpl649Tldjouk+9bnLZSbko7bJvJX+1OkxjWjts47eaYHQfav3eI1U8L8SW/qup09/UoXlP4KkeJbrfDz5Dfwn964S+0zihiOc7fYqoaLUb+XCXU6iu5U3iceXqn45N0rxt4jHJOdno3q+652ejPGUt8/mM6j7NThFNLO2+26Ox0K1hxqdacIRW6jKSWX5Fxf39pLlWpdvmGk9Bb7ePUreWcLn27/5HKNGXYvNY06Dk5U5x23WJLd+BcWFtGrSjU4fi5T811Fq2cqbSazi8M7fTp5SOeqWXgXejvZHP5HV4nQUYjPudgVui2taOSWZ1XV4qZUgFaOxb3dLDKq82TDzhZeub1apzSOZuLBvLe501WnltkY2mclc+ktTrgLixk8vklzb5ITtNMlUliKbTOx1e2U6kaCkoxXxTf9T/AAr0X5lrolnSpPGUntu2ty+a59Y9WqS19jGoOTXxYeF22EqWkxUZbb7Y9D1e1r02tpRfqjlPaDSJQm6lNZi92l0DqekZfbzWtpM8yxF4y+w3baU1FPGdnxL9C9q3G/yvxyjKcJzaUE/082Dur9Hk/gHs7pjlNvHyLHnnv44LGva01OEqsOKEX8S6tLp64wXdk6VvSxOSy93vvk432h1xVW408qPfv+g/8KqryEZ1Z+6Tist8Gc8KzssvmGp2r2W/nzNadSw879vr2Lq0oGGezOk2jR0dnHGBOzoYLKmiGtddOMci0pvY0Rpy2RgvTcawRnTyTRMk6FRd2eehz17ad0drUp5Ea9kn0KZ3xLfj64CvYrp3+3VAKelvOcvphJ/v9s7C40cGtJa5P7FZ5EL4nL0LKb4lxSxFd3v57lhT01rPxSx8GybeU/mTWd0XdPSmsjFPTn2+of2X/JV22nwT+RfNlbL6ZZY/y6nP5oLHj99ly5DtHT3/AKH6Nj3FuzzxqKHs1Qe/Duuw9Z2SpZiuT6Fz7pJCzhuLdnz4+e1dVtwtjTwxmcdiNutyWqtme1xbdC8sCjtuheWIMfR8nwvf8ymvlsW998xVXfU2vrZ+KdUdicaeEHpxDU4DdCuYu9JhUbdTOfD9+YjPRKSeVxPwb2Z2rtU+grX05dmVm3PrDkp2EPwrdPPVerX+ACjU+LFWcUtlwybj38d+R0laya5b+D/XmivrW3PMWvoxpol8anrXE1RjicnL8ecb9mvhz279RK6lU3SnOK6b4+q+xc1bR4ayvumLVLZ+H1G/RP8AOqCpRbW7k/Bv67mqVj4bff1L1Wj7Ddtp5v208atsrIv7GywM21ikPwpEtbXx4+BRphKcdwnCYkS6twzDkYZGJsYqKYSLAOW5JSEq2TMTfACjIPBg6NiLorsa/hl2GEbQel/Jf+FQSNFBjRuh+UOAxskCkzdH8h1ZAJMJNgJMzWNyI01uYiUOZmiytS+slsUFodFZr4Q4+l8nwhfc9iquS0v3uyquGDX02fhWAaLAxJRYK0OQYVxyLwkMQZpQuQKlBMVq2afQtGgbiN0v5UlTT12+wvLTEdBKAKUA/oPwo46ahiFokWTiDcQfo0yWVIxxCyYCchemmUZMinuRlMjCW5o2lhHkaNxexhVAnUe5kJG663YGLE1F8X0chIYpsRpyGISEUOxkTTFoSDRkbrcEMI5NZMHGSYKQRsFJmYCqwEpBKzFpSCWjJk4C6kMUwgsLPmdNZr4Tm7VcjpbOPwjeP6Ty/FVf82VFwy41FYbKauJr6pn4BkxshIzIBM0pDcJFdTY5TkBjSZshFk2NC2ISiQcQjBykZg5IXqMJUkKVZANIhUmLTqG6sxacjDW3ILSFcjVAfMS1VlT5Iw1BbcvuYURK3IsmM3G6E8g3FfHTEGHpyFYMLFka6IciwsWLQkFUhRH4jeQXEbyEEmwc5EmDmZi1Zik5DFxIRbyxonqm6A3SFbdbDlFBrRZW3Q6G2l8Bz9qi6pT+EOCeSENQlllRWRaXsslbNCa+qZ+FZxIBqqFZMzDQYzSkI05DVNgow7CRNAIMLkwMlIDORKcgFSRmCqyFakwlSQrUkGChUYvOROcgLYYWp0ywt6Ynbw3LW3iVzEd01GOxokpGFOI9VPFleYvNEdLq8VKD8F9gtRA1D4qEWGjIWQWDIajqzTUGHixSDGIMQ4+TeQaZJMzJZBzYRA5ozK67YKnHcndrdE6MR4jR6aGaK3AxQeijU0WlmWq5FXZFtBjZhN32q7gSmWt3T6lXV5k9TlUzewvV5CM0WDQtVgYLSsJbjlJiU1uO0katKapsJkBFk+IBmqshapMnVkK1JGZCpIVqSCVJC05BjVGUjUEabDUIDyJ6pq3gWFEWowHIItI59UTiNAJz3MN0jl/ZOvxUcf0vBcyRyPsXXxKcO6yvQ67I+o2L6gE0YmEmgeCGo6c0WLDwYtFhYSJWLSmosImAgwkQCKjbRqLJpBCqq+hhoLb09gftFNxpcaXytP06lO9dTjmO6K5npDdsq/Ug9FnP2WuRk+FtZfIsY3ST5g1OGzrro7WY9Cuc3RvvEN/Hiy8G56u61XJWV5Ck7/xFal8C3ppOHoyybqxyVU9UUQMddTe5ST0jq+/RyrDcbiVdpeqpVUfBt+C8S1kJpTDFI1KRHJCchFEakhebN1JC85GZCpIA2blIgNC2pxQ7bxFqUR6giuYjqmaSDpA4IPDv23KIVzeq6jw1Zx7Y/JGjhNb1OU69WSezk8em39jBvyndi6DccFaD6Zw/U9ETPLIywz0bSLr3lGEuuMPzQ2m8d/h4DUQWLNVES1HRmgphoMX5E4SIWLynYsLEVp1BiLFP0aIRMEmbTMzV5QVSEo91/o8p1uwqUZyxlLPTk/Q9YjIWvrKFVYkimdcJqdeMSnJ753XU6bRte40oVH8a+WX9Xn2YbX/ZbgzKHLschVjhlpzUc17mvQFqTRv+bHEUNWqRWHiS8ef1Cfzd9kL+DTyuz/monqOvKkv6ptbRzy8Zdjl6urz/AApR8ebE6VNzl1bb88hmJPrXyW+oYudQq1ZZlJ+SeEvQfs6lV4jDLffn9C50L2ZzhzO0sNNp0kuGKz3wLrcNjF/pL2W0qVKDnU3nPv0X7yXMmZKQOUiNvV422CqSNykBnIUQ6jFakgtRi05BC1psyINsPboeRO0xSiP0UL04jUC0iOqNBANcu/c21WfVRePN8hmByP8AyTf8NKFJfjeX5IaRLV5HnbZo1kwqgbO09j3/ANMvM2YDRsfV9AnPkYYTrohWp+/sZEwwjpeDUxmly9TZglPEydMwwBk5GIwwIFNTXwPyf5Hk+tL/ALGYYV8aW1aYjDCznbL72VinVWUjDBN/D4elW65eowaMOd0xjIs0YKKExeRhgWBkKtmzAwtQQzb9fQwweEqxpchimYYViGhkebf8jv8A+iP/AI/uYYNn6nv45Mwwwok//9k=">
            <a:hlinkClick r:id="rId4"/>
          </p:cNvPr>
          <p:cNvSpPr>
            <a:spLocks noChangeAspect="1" noChangeArrowheads="1"/>
          </p:cNvSpPr>
          <p:nvPr/>
        </p:nvSpPr>
        <p:spPr bwMode="auto">
          <a:xfrm>
            <a:off x="0" y="-1508125"/>
            <a:ext cx="4191000" cy="3143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AutoShape 6" descr="http://img.cz.prg.cmestatic.com/media/images/440xX/Jan2013/1438864.jpg%3Fd41d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8" descr="http://img.cz.prg.cmestatic.com/media/images/440xX/Jan2013/1438864.jpg%3Fd41d"/>
          <p:cNvSpPr>
            <a:spLocks noChangeAspect="1" noChangeArrowheads="1"/>
          </p:cNvSpPr>
          <p:nvPr/>
        </p:nvSpPr>
        <p:spPr bwMode="auto">
          <a:xfrm>
            <a:off x="215900" y="158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10" descr="http://img.cz.prg.cmestatic.com/media/images/440xX/Jan2013/1438864.jpg%3Fd41d"/>
          <p:cNvSpPr>
            <a:spLocks noChangeAspect="1" noChangeArrowheads="1"/>
          </p:cNvSpPr>
          <p:nvPr/>
        </p:nvSpPr>
        <p:spPr bwMode="auto">
          <a:xfrm>
            <a:off x="368300" y="1682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AutoShape 12" descr="http://img.cz.prg.cmestatic.com/media/images/440xX/Jan2013/1438864.jpg%3Fd41d"/>
          <p:cNvSpPr>
            <a:spLocks noChangeAspect="1" noChangeArrowheads="1"/>
          </p:cNvSpPr>
          <p:nvPr/>
        </p:nvSpPr>
        <p:spPr bwMode="auto">
          <a:xfrm>
            <a:off x="520700" y="3206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14" descr="data:image/jpeg;base64,/9j/4AAQSkZJRgABAQAAAQABAAD/2wCEAAkGBxQTEhQUEhQUFRQVFxQXFBQUFBQUFRQVFRQXFxQUFBQYHCggGBolHBQUITEhJSkrLi4uFx8zODMsNygtLisBCgoKDg0OFBAQFywcFBwsLCwsLCwsLCwsLCwsLCwsLCwsLCwsNywsLCwsLCwsLCwsLCwsLCwsLCssNywrKys3LP/AABEIAMIBAwMBIgACEQEDEQH/xAAbAAACAgMBAAAAAAAAAAAAAAADBAIFAAEGB//EADYQAAIBAwIEAwYEBgMBAAAAAAABAgMEEQUhEjFBUWFxgQYTIjKRoUKx0fAUFVLB4fEHI3Ik/8QAGQEAAwEBAQAAAAAAAAAAAAAAAQIDAAQF/8QAHhEBAQEBAAMBAQEBAAAAAAAAAAECEQMhMRJBE1H/2gAMAwEAAhEDEQA/AOjo8itu1uWNB7CF6tzl8nx6Hi+gQQaKBQCxOd1xNI2kYjaAKcA8GLxDwYBGiwkQMWEizAmbUTSZswJI2iKZIzJG8kUbyYEjCOTSYWE4jCOTEzdBI02abItgZGTA1AmSDMJaoheaHKkQE4hHpSSINDE4g5RMwDRiRKRkENCaP2aLCXITs0OVORfPxy7+kp8zDbNhI1QE7xbka2oKGfAob7WXJ7fobU6fF5V1EIjkXqslzkFo67JdfVkv86vPLHWRJYOeo673/IsKGsQkLc2Hm5VkkTiwNKvGS2YWIlUlGiyaYFM2pgYwmTTF4zJqZmHybyB4jamZh0zMglI3xGATJrIPiNcRmFUjMglIkmZhMmmyPERczAmRZpyNOZmakBmbq1UiuudThHqNJaFshqSAzKW49pYrkypvPaWT2X1KTx0l8sjqKlSK5sjTrRzs0cNO+qSechaNxPPX8xp4075evS7RjEzibHVaiX69fU6Gx1Dj5lJOI6vT3CYT4TAFc1eWzcm/2/qVV1aZ6fXH9i8v6qRTVbtD86364ralmuuPMTna9nj1Y9cXIlO4RvzR/cC90/Fk4zlF9iErlEJ3KZuVv1DtLUJLuvV4LOhrs482c4q3TP1NSnkW5l+mm7Pjt7f2hi/mHqWoQlyZ506rROleNfvcS+KfxSea/wBemU6yCqqcNp+tNbN7HQ2uoKRLWLFs+SVdqoEUivp1hinMTinTSkSyA4jfGBhcmZBcZqUzMK5mveC0pgp1w8L05OsBq3ijzeCovr9RWfocxqOrNvn+hTOOk15JHZVtchHqVF37ULozjK1xJgGs9yk8UiGvLb8dJc+0cpbZ+hT17qcnlv0IUcJfmOwmvBD+oTtv0rToOX+hyhpy68w0LiK6omr1B9t6MU7RLkglOzf+MiqvA9O9N+a13FjCw8d/3/gtLO2xjn5lZbXvctrStlh4T9LmL2NkIvYwUXO3yzlHMXmYtnTalHDyjndWkkslM0u5yqivcYEKt8l1B1Xxyw3wx6vt9NyNarBvhpx6d0+S37bDJ9DnfroBle+ZOnYTl8sfVrr1RO7s3DCzlvmui8DB0u71ruTjfka9Gcd3t1BVYR4Yy4lJtvMcNOOMYbfJ53+gOD2xYUb5MbjJSOekmGo12uYtyeb/AOrlcUX3L7Sr05ijdMftbndCaiub/wAd5bVMllSkc5pdxlI6C33OfUdWaaybRKFMJ7sRQE1KQaVMHKAQpWrMrLy7SHb2WEchq950Q+c9S1rgOo3mXzKupMBVriFxdPodEjm1o/UuEubFKmpLoV8k2YqPqNMpXd/hr+Yvpk272fZ/QlauPDNuXC4r4Y8PFxtv5c9Or3IK5l0zy9BuF/VYr99c/QLT1DxI0oOf4emfPvg1O33xjHmsP6BDqwt73PUsrarkq7W2pPKl8MumO/VeJKnN05Yfo+j8TN11dozotLkcjYVuLB1GmywLo2Z2ujg9jCEJbGEur8VdzSzk57VLBNeB1M0JXdDKEzrlV3jsefXuleJXWVSNOvHMYvhaaUltLHRo7K9o7+JzGrWj4srp9Tpl649Tldjouk+9bnLZSbko7bJvJX+1OkxjWjts47eaYHQfav3eI1U8L8SW/qup09/UoXlP4KkeJbrfDz5Dfwn964S+0zihiOc7fYqoaLUb+XCXU6iu5U3iceXqn45N0rxt4jHJOdno3q+652ejPGUt8/mM6j7NThFNLO2+26Ox0K1hxqdacIRW6jKSWX5Fxf39pLlWpdvmGk9Bb7ePUreWcLn27/5HKNGXYvNY06Dk5U5x23WJLd+BcWFtGrSjU4fi5T811Fq2cqbSazi8M7fTp5SOeqWXgXejvZHP5HV4nQUYjPudgVui2taOSWZ1XV4qZUgFaOxb3dLDKq82TDzhZeub1apzSOZuLBvLe501WnltkY2mclc+ktTrgLixk8vklzb5ITtNMlUliKbTOx1e2U6kaCkoxXxTf9T/AAr0X5lrolnSpPGUntu2ty+a59Y9WqS19jGoOTXxYeF22EqWkxUZbb7Y9D1e1r02tpRfqjlPaDSJQm6lNZi92l0DqekZfbzWtpM8yxF4y+w3baU1FPGdnxL9C9q3G/yvxyjKcJzaUE/082Dur9Hk/gHs7pjlNvHyLHnnv44LGva01OEqsOKEX8S6tLp64wXdk6VvSxOSy93vvk432h1xVW408qPfv+g/8KqryEZ1Z+6Tist8Gc8KzssvmGp2r2W/nzNadSw879vr2Lq0oGGezOk2jR0dnHGBOzoYLKmiGtddOMci0pvY0Rpy2RgvTcawRnTyTRMk6FRd2eehz17ad0drUp5Ea9kn0KZ3xLfj64CvYrp3+3VAKelvOcvphJ/v9s7C40cGtJa5P7FZ5EL4nL0LKb4lxSxFd3v57lhT01rPxSx8GybeU/mTWd0XdPSmsjFPTn2+of2X/JV22nwT+RfNlbL6ZZY/y6nP5oLHj99ly5DtHT3/AKH6Nj3FuzzxqKHs1Qe/Duuw9Z2SpZiuT6Fz7pJCzhuLdnz4+e1dVtwtjTwxmcdiNutyWqtme1xbdC8sCjtuheWIMfR8nwvf8ymvlsW998xVXfU2vrZ+KdUdicaeEHpxDU4DdCuYu9JhUbdTOfD9+YjPRKSeVxPwb2Z2rtU+grX05dmVm3PrDkp2EPwrdPPVerX+ACjU+LFWcUtlwybj38d+R0laya5b+D/XmivrW3PMWvoxpol8anrXE1RjicnL8ecb9mvhz279RK6lU3SnOK6b4+q+xc1bR4ayvumLVLZ+H1G/RP8AOqCpRbW7k/Bv67mqVj4bff1L1Wj7Ddtp5v208atsrIv7GywM21ikPwpEtbXx4+BRphKcdwnCYkS6twzDkYZGJsYqKYSLAOW5JSEq2TMTfACjIPBg6NiLorsa/hl2GEbQel/Jf+FQSNFBjRuh+UOAxskCkzdH8h1ZAJMJNgJMzWNyI01uYiUOZmiytS+slsUFodFZr4Q4+l8nwhfc9iquS0v3uyquGDX02fhWAaLAxJRYK0OQYVxyLwkMQZpQuQKlBMVq2afQtGgbiN0v5UlTT12+wvLTEdBKAKUA/oPwo46ahiFokWTiDcQfo0yWVIxxCyYCchemmUZMinuRlMjCW5o2lhHkaNxexhVAnUe5kJG663YGLE1F8X0chIYpsRpyGISEUOxkTTFoSDRkbrcEMI5NZMHGSYKQRsFJmYCqwEpBKzFpSCWjJk4C6kMUwgsLPmdNZr4Tm7VcjpbOPwjeP6Ty/FVf82VFwy41FYbKauJr6pn4BkxshIzIBM0pDcJFdTY5TkBjSZshFk2NC2ISiQcQjBykZg5IXqMJUkKVZANIhUmLTqG6sxacjDW3ILSFcjVAfMS1VlT5Iw1BbcvuYURK3IsmM3G6E8g3FfHTEGHpyFYMLFka6IciwsWLQkFUhRH4jeQXEbyEEmwc5EmDmZi1Zik5DFxIRbyxonqm6A3SFbdbDlFBrRZW3Q6G2l8Bz9qi6pT+EOCeSENQlllRWRaXsslbNCa+qZ+FZxIBqqFZMzDQYzSkI05DVNgow7CRNAIMLkwMlIDORKcgFSRmCqyFakwlSQrUkGChUYvOROcgLYYWp0ywt6Ynbw3LW3iVzEd01GOxokpGFOI9VPFleYvNEdLq8VKD8F9gtRA1D4qEWGjIWQWDIajqzTUGHixSDGIMQ4+TeQaZJMzJZBzYRA5ozK67YKnHcndrdE6MR4jR6aGaK3AxQeijU0WlmWq5FXZFtBjZhN32q7gSmWt3T6lXV5k9TlUzewvV5CM0WDQtVgYLSsJbjlJiU1uO0katKapsJkBFk+IBmqshapMnVkK1JGZCpIVqSCVJC05BjVGUjUEabDUIDyJ6pq3gWFEWowHIItI59UTiNAJz3MN0jl/ZOvxUcf0vBcyRyPsXXxKcO6yvQ67I+o2L6gE0YmEmgeCGo6c0WLDwYtFhYSJWLSmosImAgwkQCKjbRqLJpBCqq+hhoLb09gftFNxpcaXytP06lO9dTjmO6K5npDdsq/Ug9FnP2WuRk+FtZfIsY3ST5g1OGzrro7WY9Cuc3RvvEN/Hiy8G56u61XJWV5Ck7/xFal8C3ppOHoyybqxyVU9UUQMddTe5ST0jq+/RyrDcbiVdpeqpVUfBt+C8S1kJpTDFI1KRHJCchFEakhebN1JC85GZCpIA2blIgNC2pxQ7bxFqUR6giuYjqmaSDpA4IPDv23KIVzeq6jw1Zx7Y/JGjhNb1OU69WSezk8em39jBvyndi6DccFaD6Zw/U9ETPLIywz0bSLr3lGEuuMPzQ2m8d/h4DUQWLNVES1HRmgphoMX5E4SIWLynYsLEVp1BiLFP0aIRMEmbTMzV5QVSEo91/o8p1uwqUZyxlLPTk/Q9YjIWvrKFVYkimdcJqdeMSnJ753XU6bRte40oVH8a+WX9Xn2YbX/ZbgzKHLschVjhlpzUc17mvQFqTRv+bHEUNWqRWHiS8ef1Cfzd9kL+DTyuz/monqOvKkv6ptbRzy8Zdjl6urz/AApR8ebE6VNzl1bb88hmJPrXyW+oYudQq1ZZlJ+SeEvQfs6lV4jDLffn9C50L2ZzhzO0sNNp0kuGKz3wLrcNjF/pL2W0qVKDnU3nPv0X7yXMmZKQOUiNvV422CqSNykBnIUQ6jFakgtRi05BC1psyINsPboeRO0xSiP0UL04jUC0iOqNBANcu/c21WfVRePN8hmByP8AyTf8NKFJfjeX5IaRLV5HnbZo1kwqgbO09j3/ANMvM2YDRsfV9AnPkYYTrohWp+/sZEwwjpeDUxmly9TZglPEydMwwBk5GIwwIFNTXwPyf5Hk+tL/ALGYYV8aW1aYjDCznbL72VinVWUjDBN/D4elW65eowaMOd0xjIs0YKKExeRhgWBkKtmzAwtQQzb9fQwweEqxpchimYYViGhkebf8jv8A+iP/AI/uYYNn6nv45Mwwwok//9k=">
            <a:hlinkClick r:id="rId5"/>
          </p:cNvPr>
          <p:cNvSpPr>
            <a:spLocks noChangeAspect="1" noChangeArrowheads="1"/>
          </p:cNvSpPr>
          <p:nvPr/>
        </p:nvSpPr>
        <p:spPr bwMode="auto">
          <a:xfrm>
            <a:off x="152400" y="-1355725"/>
            <a:ext cx="4191000" cy="3143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AutoShape 20" descr="data:image/jpeg;base64,/9j/4AAQSkZJRgABAQAAAQABAAD/2wCEAAkGBxQTEhUUExQUFBUUGBcVFBcXFRQXFRUVFRUXFxQXFRcYHCggGBolHBQVITEhJSkrLi4uFx8zODMsNygtLisBCgoKDg0OGhAQFywcHBwsLCwsLCwsLCwsLCwsLCwsLCwsLCwsLCwsLCwsLCwsLCwsLywsLCwsLCs3NzcsKywsK//AABEIAKgBLAMBIgACEQEDEQH/xAAcAAABBQEBAQAAAAAAAAAAAAACAQMEBQYABwj/xAA7EAABAwIEAwYFAgYCAQUAAAABAAIRAyEEBRIxQVFhBhMicYGRMqGxwfBC0QcUI1Ji4XLxMxUkQ4Ky/8QAGgEAAgMBAQAAAAAAAAAAAAAAAwQAAQIFBv/EACMRAAIDAAICAwADAQAAAAAAAAABAgMREiEEMRNBUSJhcRT/2gAMAwEAAhEDEQA/AHYRBKuChg5KAlARKyCAIguARAKEEAVtl+yq1aYA2VFktcEheoeMzajS/wDJUpsH+TgPqoQlY4eBTuzDoAWNzHtvgtMCuwnoZCk9nu3WCbZ2IY3zMfNbiZkj1ig5LWNlmMB21wL3BrcZhy47DvW/dXhxIc2QQQbyDIj7qsL3oKgbqSHKvoVLqW1ytozEKubKJQKfrOsotAq16Kl7JYKjYw2TgcmMUbK0UwaBTrnKNRciqPVlDGLeqzNs3p4emXvcByG5J6BM9oc5bREbuOw/fovM+0eMfVB1Ekn2A5AcB+yHZao9IPXS5dv0U/a3tRVxTzwbyCzjKBPP85q2bhrWA4z0hcwWgCTvPMb2KHyb9heODFKkCIc0TwN59ETsMNrT5QP+082R58I4GYUocem1h6j5H3ULwgvoC0C5A5RB+aZe0ieAVh5jmNtgLC/5wUfECdwLxPt8tlCmRCNW/wDtNPYQdTSQ4GQeMgzx6p2pSI/LeVkwax43hT/CvfTPVP4f9uP5gjD14FYDwng8D7rfal8ylx1B7HFj2mQRYghe29hO1oxlMtfDa9Oz2kiXCJ1t6I8J77F7IZ2jWykJQyuJRQQqEpCUkqEMYAlAShKlUHOSpEQVkFASpF0qEOJULN+1VHCN8Zl/BjYLj+w6lZ7tb2nFIFlIjXxO+ny6rzavWLiS4y4mSTzULRp877eYmsSGO7lv+N3x1edvRZerWLjLiXHm4yfcppxSKjQRck1IUqsoIFTsFm1al/4q1Wn/AMXuA9phV8JZUJhtsi/iVjsO4F1Xv2cWVYPs4DUD7r2HsX/EzC44tp3o1z/8biIdG/du/Vsbbr5oCcp1CCCCQRcEWII2IPAq1IrifY9R8hR6LrrxbsN/FV7AKONdrZADKsHW3pUj4h/l7r1TKc6o1m6qT2PaeLXAraBNMvZUfGGyOVHxRsrSKApuVZ2gzhuHpzYuNmCdzxJ6BSzVAEkwBueQ4rzfN8wdXrGpfSPCyODRt63Q77OEf7GPHq5v+iNiK7qji5x1E7mb+nRQMY0G0E+vBT2dfmo1ffpH1XOTbes6TjkcKptMAkjYbc+f3UY0RPh42IgjbaPLZTa4AmJMfRNOqN4c53FvQphPRdpEd7tJggwYgweKZqPuTy/B+dVc0qLnMnccCdInfYqJi8E0GCNJ5HiDyVqSKcHmldVBIFz05WFp9kDHTY2uAeMHjPTZONYWnw25A/nUpaLgSSR6iYmd/siAxrE0LEgWjna91VGJurp0ibiDwgWd/tVOIaJO/wBlZlkeo3iFKyXN3YauysyQWG4H6mn4gQoNV1vL3TFQ8rKLpmX2fTWCxTatNlRvwvaHDyImPt6J+V51/CTPhUouw7j46MOZ1pmbehXoJcmk9FWsCJQkpCUkqyjJhLC4JUqg4gCKEiUKyCqj7S5wKNMwfEdv3Vri64Y0uOwE/t815P2lzU1qhPBQtFTi8QXuJPFMfddC5UaEP55roSx+dUpChACEgSuShQgi6EoVnlOVOqnkPc+ipvC0tIFGiXGAFZ0uz7yJlajA5C1g4n2U0AJaV/4Mxo/TzvFYJ9M3C0XYLGvp4hobIDvijl++6tcbQa7cK07BZXT77hImJ9IhMU2cgN1fE9iy6sTTaTuRPuixT7JnDGGi/lPDogxNRNCZQdrsx0UNAPiqnSBMeEXcflHqsfTbtwTefVzicVUfPgpHumRx0jxk+sj0TmGNoPD6LneRLZHU8aPGIYKj4p0CYsp0Kvzb4eccCgRfY1JdFTicQCbcCItt0KZZhe9fAJgkSOAA5Fdq03aDBsfITM+y0mUYIBgdzE9JR5PEKxjykN4es3U5sRpOltrADaPziux+HD6ZbA5j/F3COUpaw/quGmQ8BwIPEDSRHoD6p15tI2g/JAT7HuswoWAPYD7+nHzCBtMCHWkjxAxw4jrICfyjDnQ4gSNTiRuIlBjDyG1zbifwpmLOfKOFNiX73In6zZQHmd9x81LxU7/XqFDeLdfv+BFQFkSq2FHf1T1d09FGDloGX3YLHGjj6BmA5/dnyfY/Ze/al805XU016TuVRh9ngr6MFRGrBWIkF6EuTBqIe8RAZTQuASwuSwcRCSjhVed440meG73WYOXM+ihDNdt84v3LDZsmoev6W/VYGrcqyzSp4i0XAJLjxc7iSq0j/aotAD6/RLp/PoiA4+iTdQsTQkeeCcJi3H8uh0KEAa1C9FUdCdwmGLyAOKhMCwOEL3AASV6NkmWd20Tbp+67IcoZSYPD4ju7irctSllm9DtNWdsZdRkWVbiqjGbu9rlWjnAW3m0c1QZ1mzGHu2AQN4Fh5ocY6GnLECK7HiWmR81J7OVi3E0x/cQ0+sLOOoFrw9nwuNx0KtcPie7qMf8A2Oa70BBKPBcX0LWPlF6e1UQS0ShrNtun6TgQCLg3B6HZBW2XROaeV5000KteYA1moOUP8U+8oMnxmuDM8Jgj0W07S5K2swvA8bQeXiG5BWNy9kQwCNN/fYrnXx4yOn48+Uf8LghN16AcCOYUqmyyB1ksl2Nt9FHQysydWxEQtE2mGMAA2CjPCkfEy3t5IsuzEFhRZZVe99QBuqnqljzaHfqA5hSc4qinTMeQ6kqV4KdPxWa0e0mVUNccQ8GIptNp4lYCrpdljktLRRA4kX9d1V5phtJ9fkr5zQAoeOo6hPJWpY8Bzgs6MrisLYyLc1VV6cb2/N1pag4bdDvCrMRh+Vuk2TCkJyiZ/EUbWIKhPpkK5xOC5e8hVOJY5u/uipgWhcsol1ek0buqMaPMuAX0ORZeAdmqTn4vDtb8XesI9HAk/Je/lHrAWCEIJRlAiaDK9IUq5KhxCFiM+zAHXVm3/jpDyJLnDz+y1ecViyi9w3iB5my8z7R4oFwaNmANHpMn1KhEU9W5v5n6po/n7JdW/X6LuXuVDQL/AKfUoAeXkl1cfVFhxxUIHSYn6VAuI4D8sE1RBc6OCvMDgCSIFxsCNlic+ISuHIr/AP0F58TR4Z9loMlyUgguA9ld4WjFIbSWAkdbz9FY5fhiQDslnc/Q1Glbo/RpmEj6cKawQm6jUBjSRRZgxwB07m08lkM4wT6bRcwTdwI0R5RYrfYlqoMzwRP6iBxHREqswDdXqKvs5Qc9viPLfqmc4YXVBSaYc4gAcSXWaFpMnwoaBp22TRyp389RrNggGYP9w+H1n6ItbTn2BnFqs9XyvDd1SZT37trWzzgRKeqlBRJgLnmy6SOY+yvzXGd1TJ4nwtHUg/TdY3DATPp7K1z3FaqhE+FggdXG7iPW3oqmm+JBtxXO8ifKR1fGr4w37ZYsdZNuKZpVJ2TzxIQUGbG0tOpCRJ8lpFYR8yy91UfFDZmOZ6qTl9EBoERCcD7RKFroKpm09DxSZaEWIqJG7LH2afoh4rBBw2g8CqbFZc4DyWkc5Rq8Hfy/0tqYGUEzGYimN+XQKvxAkf8AS0+PwbdxZZ7GYF5ktFuphNVvl6FLFx9i9kKopY2i4AGXaCN412kfJe1al4/2Kyio/FNLmkNpEPdysZb8wvW9SaguhOeaOlyCULnINS2DIyUhclSwcrc8H9L1B9rryDFun1N17Pj6WppH5sR914xihDnDkSPayhaI/Hp/pAy5PkiHFJSNieZChYhH56I2nwpCLfnBLTuIUIdhMVoqB0SBuOYXpeBxlKpTBYA4Rx3FuJ4LyxzYUzD1HAGDbjDo9whWQ5BarOJscHmAFQsBMOIieV5W4y93hXj2Crk1GHjqb9V67lx8IS1seI3TPkS6ggJhyeqPUPEVoQmMobrkQqPMa4AKmY3FQ2fwngAOKr6OXucddT0by5TzWox+zEpE/KMM5zdWw/SDy69VMxVNxFhDm3EbyLghVuIqMLS18gdHFvrI2TuQUi9zmUHOqQJIe4Q2SADrP0utRi2+vZlySXZv8lzAV6TagsTZw5PHxD7+RUjFVNLHO5NcfYSoeQ5d/L0tE6iXF7jEAudA8I5AAD0U2q0EEHYgg+REFdWO8e/ZxpNKe/R51mWYNos1uGpxMMbxc4hQW4uq69XTqmzW7BsbTxK0WO7HGpUB1sIbOgkP1AGNwLE2CiZ3kowwa8vL9RIMtiDFojhuknU0m2jpK6MmkmM4asIkbceis6dxZVf8q5jRUfpYxwkSQC4bxHAxdSsNWiLy03afNBwJq0eqtTJJ9lLIkJhzJUNIbY+E8mw3zSgqFg1QkpusiLk04XCy0bQRKj4p0fnFOucALlQazpKZ8bxJWvX0he/yI1rPsivbJk/9Jqq1SHNSOFl2o0xgsijkyslN6xzIsw7mpf4XQHdOR9FtQ6RPPZeduYrjKM6NNuh4LgPhjcX2Qpwf0UzWEoJVazPaJ4lvmCpFPGMcJa9pHn+6G4tEJEJEqRKBhus2QvF8zH9aoNvG76le2wvKe22W91iHEDwv8Q9fwqyIzbBcpGNsR1XHdKHCfP5KGgS75JGujdG8cUGhUQMkHf3QlgXTyH3T1OnNhPz/AGUIHlLoqsO8OBj1XsOCPhC897O5MdQc4W3XomG2CRvkmx7x4tIccVArGT0AJ9Apj3KtzMwwNG9Qx/8AXd3yt6oKGX0imxea0qZ7ypBm1Jm5ji4q0woFdji3EU/DAgcSYgb7XXnvaVrv5ipMwCAOgDRAHujyaq8Cx/15JxQWCbtlyNVm+TVaV/jBcQC2ZMWu3eJW47I5OMPSuP6lSHP6GLN9J91H7N5dU7qm+s467Oa0fpbYtDjxPNaKkmaa87Yrfdy6JLdkLkoQuRxYVqjZpgWVqZY8SCZEbgjYhSGJaiprfZabT1Hn/afJqmIraXTpYYYAPDcXd5m10GHwvckUHTYWnnvbpyW8qLJdo8PFcO/vbPkWwLekeyVtq4x0dou5PGdQq8Hbj5paj1DqP2PFcKkpYbTJQdZC9nVMMeldWsqRoEPglJVqnZBVeI5JsuTfi+O7Xr9Ar7/jWL2I66BzUYSFduMVFYjjuTk9Y2QhKMhMV3wQBudug5rTIMVD4tI34/4jqpDKHL/fzR0qQGwvuTxJ5lOkLOE0a7nql7tETyQ+qpos2ASoQiXHQYUKvzfKqeIYWPbPI8R5KeiVlni/aDJ3Yd8fE0zBjcTsVTmF7RnuSMxLC19jeDxE8lgc67IDDgu7wutOmACBHEqn0WjLNcdt/urKhk9R3CJTnZjA95ULosLDzIW+w+CACXtu4vEM1U8lrMpgezt/GtBhcnY3ZoVnToo4SzschqNaiBTphuydo4i8KJia8WFymG6gZKG2E6RbueoeMvUb/i2Pcifojp15IQZgI8S1E0+yh7QZI2s8kO0uc2W8nPFtM8J5ruxnZyocToqsLW0vE/YzuGhp2Mn6FSsxxQc2DurrsBSqnW948EaWEmS4yJLeg+6dpbl0xLyEo9o2IRU910LmJ45jHw5ASiTZUIGwon7IGlEVCDVRU3aDAh9PXOl1PxA8CP1NP5uArqooGcMJo1A25iRHSD9liSWG621JGOqm35wS0CI81CxFe3z9OCkYKqCwFc5+jpokFyYejqVQBZNnaeauK1pBNSWjbOaNEwI4Xoaa1CCijjWTc5NsbXQnIXQigxmq8NEnYfMmwHumKTBdxuTv05AdEmKoF723hjL/APJ/PyF1Ia2FRBQEhJ5IgV0KFjLnFCFIS3VENSClQhEuMhgJcklN1qulpPL68lZBvHYoMH+R2WcxTNYdqvq3+6lVnFxk7pqEKUtCxjhQ9lsJ3bXNO7XEf79oWmpqofRDKocTDXWd/wAh8PvsrWk+UnanyHqX/EkNCFwsnRsm6xshoKQ8LSElxVPnOaQ6GDUfkFJzHGGnT0j4nz6DiVl8TVOw3KJCG+wM550XGBzQvdoAJcAXQATYCTsrqrig5k9FW/wzqs76qCPHpAaegMvA67ei3eMyqlW+Nt+YMH3G6ZXjatTAf9Tj00edNomrUaxty4hv7n0Er1mhSDQGtEBogDoFV5VklGi6WN8W2px1O9DwVwwJqqHFdit1nNnFI1K5C1FADp2QFETZNyoQNqM7JppRuKhYLihXEpAVCGazXso17ppv7sHdunUL76biAq93ZurSZ4XiqQdtOm3CLmT+XWzqJh6E6osIrpL7PO8XQxBENo1J2+GB7myGvVfTxDKNQBuppjxA3iRttsVv6zw0EuMBoJJ4AASSvHszzA1q7q4s4mWTsGiwb1IJUjXGD0J8spJo2jAiAUXK8YKtNrxx3HJ3EKYF1ovVopmCKNjsRoHVx0t8+fkBKklVbqRqVdZ+BvhZ1/ud8lbZRJZMBOtalDUqhBISrlyhZyEvSEpFMMmplN1sQ1u59OKqq+YOO1vLf3UZlTUblcTl+Dqh+k/EZsdmj3uVW1K7nGSSUmIbyUWhUgrLNJYWLXSucFHaU/TKyaG8TTDmkHY/kpvKq+7D8TfmOBUqLKtxjSx7ag4Wd1BQ5x1BK5Yy+c5N4g+ElRm4iTbZJmVSKbj0S2dje9GUxmJLnuO5mB0HRRcUzRTLjvH/AEpOWYfU6TtuoXaqr+keqZj7SFpetH+x9Q0i2ryfJ/42DvkV6/hq7Xtljg5p2IMheVZNR/oN8vsgw+ZVcM/VScQ0nxN/TI5hNQngpKOo9gYn2lZbIO1dKtAeRSeeDj4Sejv3WqbRKKpJgcaBKAG6ktw5SfyqvShuUBUg0CkNAqEwZplE5G2hCM0pU6J2Q6hUd1eFMxFGyzuYiHAkm9gBJkg6hA8kSqHyS46H8en5Z8dwtTXlC6qqqiSABBPH7391NzPBuYxwa+m6qGNqFku1NY+PGZEGNQJCzOPGWGbanCTRlf4hZmQxtBh8T/E8Dcsb+meEn6LAVHAj+5vCLBl9iY6+wWw7RdmH9891XFYdjabm0n1HF7m9+QXClZsyGgucdgHC6sMP2VbTp0KT24Z+JqYupRqteaoaBSpBwYNIgCCHE8Q5o8gyfZcViMfkWa91U0uIcyoQCRs0yYPnJ9iFs+85qryXsUXf1X1sO0uotxDWS/w0XTLz4YkAeZV9h+ztWSA9rqbWMqNqtFR4c2qXBgDWt1T4XcLAJuizjHsFOOvog16toG5t+5+yQPAsFaZV2feMW1uJNNrBXFFrHaia0aXP0AD4fG0SYEmF1fJS99JrRTp62Oe3SKry4Cq5o1BrSZtwtARfnWmeJWal0qRTyioa9SgSxpohxqOJOhrWRLpiT8Q90/TykGnUqNr0nNpAF0d5cEw2JbuSYA6Fb+SP6VjISFxQSiJRUYECNoQtCWVRAiR0SAXXLlwjoBPdKhV6XEJFyhB3D1Zj2UqD+eS5cqIGEziqYc0g8Vy5UWV2VV9Liw+Sm9oHRQd1gLlyXkv5DEX/ABK3JqUMLlls2mo4kfqMBKuW4ezM/SNTlA/ot6tH0UHGtDSZ2O65cjIBIhUImxkLV9n+01agQJ10+LHH/wDJ4JFy0Zw9JyTPKOJbLDDh8TD8Tf3CtIC5cr0yzkhXLlCgUsBIuU0g3XYFR5nl4fFyIMgjeYXLlqE5QfKPtG67JVy5ReMos4rjDtDW+J7pInh/kUzn2fNDh3LWlz6VBlarLiSGNYX02tNm3bBIuYXLk3GPJcn7YKyyUpNsyWJ7Tiq7ECth21adat/NBgqup928N7t0VG3IIMFseohGO3FQ1qdZ1Np0YiriQZI1GrSbS0QJ0tAZ1mPVcuSzRsssmzp7qTS6kG/+1/kxc3YAWipfjfZWtLPnBjaZZNMUqdMhtR9N80i5zHh7dj43CNjK5cnK4JxWgZN6Lgc7FMsmgH9zUNWjqq1SWFxBc1ziSagls+Lj0snGdpDo0OpAt0Bh0vexxiq6qPELxLyCOIhIuRPiiZ5MF2ezVfU7hk1tbaw1P8dN4Z4N/DBYCCBPmkdmlLuXUW4bS0u1z3tQnVp0tLp+KN4PElcuVqqJTkysa1GAlXI4M5xTZXLlCz//2Q==">
            <a:hlinkClick r:id="rId6"/>
          </p:cNvPr>
          <p:cNvSpPr>
            <a:spLocks noChangeAspect="1" noChangeArrowheads="1"/>
          </p:cNvSpPr>
          <p:nvPr/>
        </p:nvSpPr>
        <p:spPr bwMode="auto">
          <a:xfrm>
            <a:off x="0" y="-1028700"/>
            <a:ext cx="38100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AutoShape 22" descr="data:image/jpeg;base64,/9j/4AAQSkZJRgABAQAAAQABAAD/2wCEAAkGBxQTEhUUExQUFBUUGBcVFBcXFRQXFRUVFRUXFxQXFRcYHCggGBolHBQVITEhJSkrLi4uFx8zODMsNygtLisBCgoKDg0OGhAQFywcHBwsLCwsLCwsLCwsLCwsLCwsLCwsLCwsLCwsLCwsLCwsLCwsLywsLCwsLCs3NzcsKywsK//AABEIAKgBLAMBIgACEQEDEQH/xAAcAAABBQEBAQAAAAAAAAAAAAACAQMEBQYABwj/xAA7EAABAwIEAwYFAgYCAQUAAAABAAIRAyEEBRIxQVFhBhMicYGRMqGxwfBC0QcUI1Ji4XLxMxUkQ4Ky/8QAGgEAAgMBAQAAAAAAAAAAAAAAAwQAAQIFBv/EACMRAAIDAAICAwADAQAAAAAAAAABAgMREiEEMRNBUSJhcRT/2gAMAwEAAhEDEQA/AHYRBKuChg5KAlARKyCAIguARAKEEAVtl+yq1aYA2VFktcEheoeMzajS/wDJUpsH+TgPqoQlY4eBTuzDoAWNzHtvgtMCuwnoZCk9nu3WCbZ2IY3zMfNbiZkj1ig5LWNlmMB21wL3BrcZhy47DvW/dXhxIc2QQQbyDIj7qsL3oKgbqSHKvoVLqW1ytozEKubKJQKfrOsotAq16Kl7JYKjYw2TgcmMUbK0UwaBTrnKNRciqPVlDGLeqzNs3p4emXvcByG5J6BM9oc5bREbuOw/fovM+0eMfVB1Ekn2A5AcB+yHZao9IPXS5dv0U/a3tRVxTzwbyCzjKBPP85q2bhrWA4z0hcwWgCTvPMb2KHyb9heODFKkCIc0TwN59ETsMNrT5QP+082R58I4GYUocem1h6j5H3ULwgvoC0C5A5RB+aZe0ieAVh5jmNtgLC/5wUfECdwLxPt8tlCmRCNW/wDtNPYQdTSQ4GQeMgzx6p2pSI/LeVkwax43hT/CvfTPVP4f9uP5gjD14FYDwng8D7rfal8ylx1B7HFj2mQRYghe29hO1oxlMtfDa9Oz2kiXCJ1t6I8J77F7IZ2jWykJQyuJRQQqEpCUkqEMYAlAShKlUHOSpEQVkFASpF0qEOJULN+1VHCN8Zl/BjYLj+w6lZ7tb2nFIFlIjXxO+ny6rzavWLiS4y4mSTzULRp877eYmsSGO7lv+N3x1edvRZerWLjLiXHm4yfcppxSKjQRck1IUqsoIFTsFm1al/4q1Wn/AMXuA9phV8JZUJhtsi/iVjsO4F1Xv2cWVYPs4DUD7r2HsX/EzC44tp3o1z/8biIdG/du/Vsbbr5oCcp1CCCCQRcEWII2IPAq1IrifY9R8hR6LrrxbsN/FV7AKONdrZADKsHW3pUj4h/l7r1TKc6o1m6qT2PaeLXAraBNMvZUfGGyOVHxRsrSKApuVZ2gzhuHpzYuNmCdzxJ6BSzVAEkwBueQ4rzfN8wdXrGpfSPCyODRt63Q77OEf7GPHq5v+iNiK7qji5x1E7mb+nRQMY0G0E+vBT2dfmo1ffpH1XOTbes6TjkcKptMAkjYbc+f3UY0RPh42IgjbaPLZTa4AmJMfRNOqN4c53FvQphPRdpEd7tJggwYgweKZqPuTy/B+dVc0qLnMnccCdInfYqJi8E0GCNJ5HiDyVqSKcHmldVBIFz05WFp9kDHTY2uAeMHjPTZONYWnw25A/nUpaLgSSR6iYmd/siAxrE0LEgWjna91VGJurp0ibiDwgWd/tVOIaJO/wBlZlkeo3iFKyXN3YauysyQWG4H6mn4gQoNV1vL3TFQ8rKLpmX2fTWCxTatNlRvwvaHDyImPt6J+V51/CTPhUouw7j46MOZ1pmbehXoJcmk9FWsCJQkpCUkqyjJhLC4JUqg4gCKEiUKyCqj7S5wKNMwfEdv3Vri64Y0uOwE/t815P2lzU1qhPBQtFTi8QXuJPFMfddC5UaEP55roSx+dUpChACEgSuShQgi6EoVnlOVOqnkPc+ipvC0tIFGiXGAFZ0uz7yJlajA5C1g4n2U0AJaV/4Mxo/TzvFYJ9M3C0XYLGvp4hobIDvijl++6tcbQa7cK07BZXT77hImJ9IhMU2cgN1fE9iy6sTTaTuRPuixT7JnDGGi/lPDogxNRNCZQdrsx0UNAPiqnSBMeEXcflHqsfTbtwTefVzicVUfPgpHumRx0jxk+sj0TmGNoPD6LneRLZHU8aPGIYKj4p0CYsp0Kvzb4eccCgRfY1JdFTicQCbcCItt0KZZhe9fAJgkSOAA5Fdq03aDBsfITM+y0mUYIBgdzE9JR5PEKxjykN4es3U5sRpOltrADaPziux+HD6ZbA5j/F3COUpaw/quGmQ8BwIPEDSRHoD6p15tI2g/JAT7HuswoWAPYD7+nHzCBtMCHWkjxAxw4jrICfyjDnQ4gSNTiRuIlBjDyG1zbifwpmLOfKOFNiX73In6zZQHmd9x81LxU7/XqFDeLdfv+BFQFkSq2FHf1T1d09FGDloGX3YLHGjj6BmA5/dnyfY/Ze/al805XU016TuVRh9ngr6MFRGrBWIkF6EuTBqIe8RAZTQuASwuSwcRCSjhVed440meG73WYOXM+ihDNdt84v3LDZsmoev6W/VYGrcqyzSp4i0XAJLjxc7iSq0j/aotAD6/RLp/PoiA4+iTdQsTQkeeCcJi3H8uh0KEAa1C9FUdCdwmGLyAOKhMCwOEL3AASV6NkmWd20Tbp+67IcoZSYPD4ju7irctSllm9DtNWdsZdRkWVbiqjGbu9rlWjnAW3m0c1QZ1mzGHu2AQN4Fh5ocY6GnLECK7HiWmR81J7OVi3E0x/cQ0+sLOOoFrw9nwuNx0KtcPie7qMf8A2Oa70BBKPBcX0LWPlF6e1UQS0ShrNtun6TgQCLg3B6HZBW2XROaeV5000KteYA1moOUP8U+8oMnxmuDM8Jgj0W07S5K2swvA8bQeXiG5BWNy9kQwCNN/fYrnXx4yOn48+Uf8LghN16AcCOYUqmyyB1ksl2Nt9FHQysydWxEQtE2mGMAA2CjPCkfEy3t5IsuzEFhRZZVe99QBuqnqljzaHfqA5hSc4qinTMeQ6kqV4KdPxWa0e0mVUNccQ8GIptNp4lYCrpdljktLRRA4kX9d1V5phtJ9fkr5zQAoeOo6hPJWpY8Bzgs6MrisLYyLc1VV6cb2/N1pag4bdDvCrMRh+Vuk2TCkJyiZ/EUbWIKhPpkK5xOC5e8hVOJY5u/uipgWhcsol1ek0buqMaPMuAX0ORZeAdmqTn4vDtb8XesI9HAk/Je/lHrAWCEIJRlAiaDK9IUq5KhxCFiM+zAHXVm3/jpDyJLnDz+y1ecViyi9w3iB5my8z7R4oFwaNmANHpMn1KhEU9W5v5n6po/n7JdW/X6LuXuVDQL/AKfUoAeXkl1cfVFhxxUIHSYn6VAuI4D8sE1RBc6OCvMDgCSIFxsCNlic+ISuHIr/AP0F58TR4Z9loMlyUgguA9ld4WjFIbSWAkdbz9FY5fhiQDslnc/Q1Glbo/RpmEj6cKawQm6jUBjSRRZgxwB07m08lkM4wT6bRcwTdwI0R5RYrfYlqoMzwRP6iBxHREqswDdXqKvs5Qc9viPLfqmc4YXVBSaYc4gAcSXWaFpMnwoaBp22TRyp389RrNggGYP9w+H1n6ItbTn2BnFqs9XyvDd1SZT37trWzzgRKeqlBRJgLnmy6SOY+yvzXGd1TJ4nwtHUg/TdY3DATPp7K1z3FaqhE+FggdXG7iPW3oqmm+JBtxXO8ifKR1fGr4w37ZYsdZNuKZpVJ2TzxIQUGbG0tOpCRJ8lpFYR8yy91UfFDZmOZ6qTl9EBoERCcD7RKFroKpm09DxSZaEWIqJG7LH2afoh4rBBw2g8CqbFZc4DyWkc5Rq8Hfy/0tqYGUEzGYimN+XQKvxAkf8AS0+PwbdxZZ7GYF5ktFuphNVvl6FLFx9i9kKopY2i4AGXaCN412kfJe1al4/2Kyio/FNLmkNpEPdysZb8wvW9SaguhOeaOlyCULnINS2DIyUhclSwcrc8H9L1B9rryDFun1N17Pj6WppH5sR914xihDnDkSPayhaI/Hp/pAy5PkiHFJSNieZChYhH56I2nwpCLfnBLTuIUIdhMVoqB0SBuOYXpeBxlKpTBYA4Rx3FuJ4LyxzYUzD1HAGDbjDo9whWQ5BarOJscHmAFQsBMOIieV5W4y93hXj2Crk1GHjqb9V67lx8IS1seI3TPkS6ggJhyeqPUPEVoQmMobrkQqPMa4AKmY3FQ2fwngAOKr6OXucddT0by5TzWox+zEpE/KMM5zdWw/SDy69VMxVNxFhDm3EbyLghVuIqMLS18gdHFvrI2TuQUi9zmUHOqQJIe4Q2SADrP0utRi2+vZlySXZv8lzAV6TagsTZw5PHxD7+RUjFVNLHO5NcfYSoeQ5d/L0tE6iXF7jEAudA8I5AAD0U2q0EEHYgg+REFdWO8e/ZxpNKe/R51mWYNos1uGpxMMbxc4hQW4uq69XTqmzW7BsbTxK0WO7HGpUB1sIbOgkP1AGNwLE2CiZ3kowwa8vL9RIMtiDFojhuknU0m2jpK6MmkmM4asIkbceis6dxZVf8q5jRUfpYxwkSQC4bxHAxdSsNWiLy03afNBwJq0eqtTJJ9lLIkJhzJUNIbY+E8mw3zSgqFg1QkpusiLk04XCy0bQRKj4p0fnFOucALlQazpKZ8bxJWvX0he/yI1rPsivbJk/9Jqq1SHNSOFl2o0xgsijkyslN6xzIsw7mpf4XQHdOR9FtQ6RPPZeduYrjKM6NNuh4LgPhjcX2Qpwf0UzWEoJVazPaJ4lvmCpFPGMcJa9pHn+6G4tEJEJEqRKBhus2QvF8zH9aoNvG76le2wvKe22W91iHEDwv8Q9fwqyIzbBcpGNsR1XHdKHCfP5KGgS75JGujdG8cUGhUQMkHf3QlgXTyH3T1OnNhPz/AGUIHlLoqsO8OBj1XsOCPhC897O5MdQc4W3XomG2CRvkmx7x4tIccVArGT0AJ9Apj3KtzMwwNG9Qx/8AXd3yt6oKGX0imxea0qZ7ypBm1Jm5ji4q0woFdji3EU/DAgcSYgb7XXnvaVrv5ipMwCAOgDRAHujyaq8Cx/15JxQWCbtlyNVm+TVaV/jBcQC2ZMWu3eJW47I5OMPSuP6lSHP6GLN9J91H7N5dU7qm+s467Oa0fpbYtDjxPNaKkmaa87Yrfdy6JLdkLkoQuRxYVqjZpgWVqZY8SCZEbgjYhSGJaiprfZabT1Hn/afJqmIraXTpYYYAPDcXd5m10GHwvckUHTYWnnvbpyW8qLJdo8PFcO/vbPkWwLekeyVtq4x0dou5PGdQq8Hbj5paj1DqP2PFcKkpYbTJQdZC9nVMMeldWsqRoEPglJVqnZBVeI5JsuTfi+O7Xr9Ar7/jWL2I66BzUYSFduMVFYjjuTk9Y2QhKMhMV3wQBudug5rTIMVD4tI34/4jqpDKHL/fzR0qQGwvuTxJ5lOkLOE0a7nql7tETyQ+qpos2ASoQiXHQYUKvzfKqeIYWPbPI8R5KeiVlni/aDJ3Yd8fE0zBjcTsVTmF7RnuSMxLC19jeDxE8lgc67IDDgu7wutOmACBHEqn0WjLNcdt/urKhk9R3CJTnZjA95ULosLDzIW+w+CACXtu4vEM1U8lrMpgezt/GtBhcnY3ZoVnToo4SzschqNaiBTphuydo4i8KJia8WFymG6gZKG2E6RbueoeMvUb/i2Pcifojp15IQZgI8S1E0+yh7QZI2s8kO0uc2W8nPFtM8J5ruxnZyocToqsLW0vE/YzuGhp2Mn6FSsxxQc2DurrsBSqnW948EaWEmS4yJLeg+6dpbl0xLyEo9o2IRU910LmJ45jHw5ASiTZUIGwon7IGlEVCDVRU3aDAh9PXOl1PxA8CP1NP5uArqooGcMJo1A25iRHSD9liSWG621JGOqm35wS0CI81CxFe3z9OCkYKqCwFc5+jpokFyYejqVQBZNnaeauK1pBNSWjbOaNEwI4Xoaa1CCijjWTc5NsbXQnIXQigxmq8NEnYfMmwHumKTBdxuTv05AdEmKoF723hjL/APJ/PyF1Ia2FRBQEhJ5IgV0KFjLnFCFIS3VENSClQhEuMhgJcklN1qulpPL68lZBvHYoMH+R2WcxTNYdqvq3+6lVnFxk7pqEKUtCxjhQ9lsJ3bXNO7XEf79oWmpqofRDKocTDXWd/wAh8PvsrWk+UnanyHqX/EkNCFwsnRsm6xshoKQ8LSElxVPnOaQ6GDUfkFJzHGGnT0j4nz6DiVl8TVOw3KJCG+wM550XGBzQvdoAJcAXQATYCTsrqrig5k9FW/wzqs76qCPHpAaegMvA67ei3eMyqlW+Nt+YMH3G6ZXjatTAf9Tj00edNomrUaxty4hv7n0Er1mhSDQGtEBogDoFV5VklGi6WN8W2px1O9DwVwwJqqHFdit1nNnFI1K5C1FADp2QFETZNyoQNqM7JppRuKhYLihXEpAVCGazXso17ppv7sHdunUL76biAq93ZurSZ4XiqQdtOm3CLmT+XWzqJh6E6osIrpL7PO8XQxBENo1J2+GB7myGvVfTxDKNQBuppjxA3iRttsVv6zw0EuMBoJJ4AASSvHszzA1q7q4s4mWTsGiwb1IJUjXGD0J8spJo2jAiAUXK8YKtNrxx3HJ3EKYF1ovVopmCKNjsRoHVx0t8+fkBKklVbqRqVdZ+BvhZ1/ud8lbZRJZMBOtalDUqhBISrlyhZyEvSEpFMMmplN1sQ1u59OKqq+YOO1vLf3UZlTUblcTl+Dqh+k/EZsdmj3uVW1K7nGSSUmIbyUWhUgrLNJYWLXSucFHaU/TKyaG8TTDmkHY/kpvKq+7D8TfmOBUqLKtxjSx7ag4Wd1BQ5x1BK5Yy+c5N4g+ElRm4iTbZJmVSKbj0S2dje9GUxmJLnuO5mB0HRRcUzRTLjvH/AEpOWYfU6TtuoXaqr+keqZj7SFpetH+x9Q0i2ryfJ/42DvkV6/hq7Xtljg5p2IMheVZNR/oN8vsgw+ZVcM/VScQ0nxN/TI5hNQngpKOo9gYn2lZbIO1dKtAeRSeeDj4Sejv3WqbRKKpJgcaBKAG6ktw5SfyqvShuUBUg0CkNAqEwZplE5G2hCM0pU6J2Q6hUd1eFMxFGyzuYiHAkm9gBJkg6hA8kSqHyS46H8en5Z8dwtTXlC6qqqiSABBPH7391NzPBuYxwa+m6qGNqFku1NY+PGZEGNQJCzOPGWGbanCTRlf4hZmQxtBh8T/E8Dcsb+meEn6LAVHAj+5vCLBl9iY6+wWw7RdmH9891XFYdjabm0n1HF7m9+QXClZsyGgucdgHC6sMP2VbTp0KT24Z+JqYupRqteaoaBSpBwYNIgCCHE8Q5o8gyfZcViMfkWa91U0uIcyoQCRs0yYPnJ9iFs+85qryXsUXf1X1sO0uotxDWS/w0XTLz4YkAeZV9h+ztWSA9rqbWMqNqtFR4c2qXBgDWt1T4XcLAJuizjHsFOOvog16toG5t+5+yQPAsFaZV2feMW1uJNNrBXFFrHaia0aXP0AD4fG0SYEmF1fJS99JrRTp62Oe3SKry4Cq5o1BrSZtwtARfnWmeJWal0qRTyioa9SgSxpohxqOJOhrWRLpiT8Q90/TykGnUqNr0nNpAF0d5cEw2JbuSYA6Fb+SP6VjISFxQSiJRUYECNoQtCWVRAiR0SAXXLlwjoBPdKhV6XEJFyhB3D1Zj2UqD+eS5cqIGEziqYc0g8Vy5UWV2VV9Liw+Sm9oHRQd1gLlyXkv5DEX/ABK3JqUMLlls2mo4kfqMBKuW4ezM/SNTlA/ot6tH0UHGtDSZ2O65cjIBIhUImxkLV9n+01agQJ10+LHH/wDJ4JFy0Zw9JyTPKOJbLDDh8TD8Tf3CtIC5cr0yzkhXLlCgUsBIuU0g3XYFR5nl4fFyIMgjeYXLlqE5QfKPtG67JVy5ReMos4rjDtDW+J7pInh/kUzn2fNDh3LWlz6VBlarLiSGNYX02tNm3bBIuYXLk3GPJcn7YKyyUpNsyWJ7Tiq7ECth21adat/NBgqup928N7t0VG3IIMFseohGO3FQ1qdZ1Np0YiriQZI1GrSbS0QJ0tAZ1mPVcuSzRsssmzp7qTS6kG/+1/kxc3YAWipfjfZWtLPnBjaZZNMUqdMhtR9N80i5zHh7dj43CNjK5cnK4JxWgZN6Lgc7FMsmgH9zUNWjqq1SWFxBc1ziSagls+Lj0snGdpDo0OpAt0Bh0vexxiq6qPELxLyCOIhIuRPiiZ5MF2ezVfU7hk1tbaw1P8dN4Z4N/DBYCCBPmkdmlLuXUW4bS0u1z3tQnVp0tLp+KN4PElcuVqqJTkysa1GAlXI4M5xTZXLlCz//2Q==">
            <a:hlinkClick r:id="rId6"/>
          </p:cNvPr>
          <p:cNvSpPr>
            <a:spLocks noChangeAspect="1" noChangeArrowheads="1"/>
          </p:cNvSpPr>
          <p:nvPr/>
        </p:nvSpPr>
        <p:spPr bwMode="auto">
          <a:xfrm>
            <a:off x="152400" y="-876300"/>
            <a:ext cx="38100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979712" y="4809346"/>
            <a:ext cx="691276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i="1" dirty="0" smtClean="0"/>
              <a:t>– melodie řeči, důrazy, pomlky, přeříkávání se, rychlost řeči, </a:t>
            </a:r>
          </a:p>
          <a:p>
            <a:r>
              <a:rPr lang="cs-CZ" sz="2000" i="1" dirty="0"/>
              <a:t> </a:t>
            </a:r>
            <a:r>
              <a:rPr lang="cs-CZ" sz="2000" i="1" dirty="0" smtClean="0"/>
              <a:t>  plynulost řeči...</a:t>
            </a:r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val="1376654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0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2" grpId="0" animBg="1"/>
      <p:bldP spid="33" grpId="0" animBg="1"/>
      <p:bldP spid="34" grpId="0" animBg="1"/>
      <p:bldP spid="18" grpId="0" animBg="1"/>
      <p:bldP spid="20" grpId="0" animBg="1"/>
      <p:bldP spid="22" grpId="0" animBg="1"/>
      <p:bldP spid="23" grpId="0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938992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KOMUN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KACE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zóny komunikace (</a:t>
            </a:r>
            <a:r>
              <a:rPr lang="cs-CZ" sz="2000" i="1" dirty="0" smtClean="0"/>
              <a:t>vzdálenost při komunikaci</a:t>
            </a:r>
            <a:r>
              <a:rPr lang="cs-CZ" sz="2000" dirty="0" smtClean="0"/>
              <a:t>) 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15616" y="1988840"/>
            <a:ext cx="151216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osobní: 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843808" y="1772816"/>
            <a:ext cx="18722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do 30 cm 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843808" y="2204864"/>
            <a:ext cx="295232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intimní vztah, rodič - dítě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115616" y="2969076"/>
            <a:ext cx="151216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bezpečná: 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843808" y="2753052"/>
            <a:ext cx="18722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do 1,5 m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843808" y="3185100"/>
            <a:ext cx="295232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běžná vzdálenost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115616" y="3977188"/>
            <a:ext cx="151216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sociální: 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843808" y="3761164"/>
            <a:ext cx="18722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1,5 – 3 m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843808" y="4193212"/>
            <a:ext cx="295232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podřízený X nadřízený</a:t>
            </a:r>
            <a:endParaRPr lang="cs-CZ" sz="2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115616" y="4953362"/>
            <a:ext cx="151216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veřejná: </a:t>
            </a:r>
            <a:endParaRPr lang="cs-CZ" sz="2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843808" y="4737338"/>
            <a:ext cx="18722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3 – 7,5 m</a:t>
            </a:r>
            <a:endParaRPr lang="cs-CZ" sz="2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843808" y="5169386"/>
            <a:ext cx="295232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oficiality (</a:t>
            </a:r>
            <a:r>
              <a:rPr lang="cs-CZ" sz="2000" i="1" dirty="0" smtClean="0"/>
              <a:t>jmenování ministrů...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sp>
        <p:nvSpPr>
          <p:cNvPr id="33" name="Šipka doprava 32"/>
          <p:cNvSpPr/>
          <p:nvPr/>
        </p:nvSpPr>
        <p:spPr>
          <a:xfrm>
            <a:off x="755576" y="2069901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4" name="Šipka doprava 33"/>
          <p:cNvSpPr/>
          <p:nvPr/>
        </p:nvSpPr>
        <p:spPr>
          <a:xfrm>
            <a:off x="755576" y="3033569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6" name="Šipka doprava 35"/>
          <p:cNvSpPr/>
          <p:nvPr/>
        </p:nvSpPr>
        <p:spPr>
          <a:xfrm>
            <a:off x="755576" y="403262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7" name="Šipka doprava 36"/>
          <p:cNvSpPr/>
          <p:nvPr/>
        </p:nvSpPr>
        <p:spPr>
          <a:xfrm>
            <a:off x="755576" y="5013581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" name="AutoShape 4" descr="http://undercdn.under30media.netdna-cdn.com/wp-content/uploads/2013/11/FORBESW2.jpg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5322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5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500"/>
                            </p:stCondLst>
                            <p:childTnLst>
                              <p:par>
                                <p:cTn id="6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000"/>
                            </p:stCondLst>
                            <p:childTnLst>
                              <p:par>
                                <p:cTn id="6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0" grpId="0" animBg="1"/>
      <p:bldP spid="21" grpId="0" animBg="1"/>
      <p:bldP spid="23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6" grpId="0" animBg="1"/>
      <p:bldP spid="3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541222" y="1110777"/>
            <a:ext cx="2107820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Souhrn učiva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1804754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jaké znáš druhy komunikace? 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2380818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jakým jazykem se nejvíce domluvíš ve světě? 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2956882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jakým jazykem se nejvíce domluvíš za hranicemi naší země?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179512" y="1772230"/>
            <a:ext cx="8640960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AUTOR NEUVEDEN, Autor Neuveden. </a:t>
            </a:r>
            <a:r>
              <a:rPr lang="cs-CZ" sz="1200" i="1" dirty="0"/>
              <a:t>http://www.keleris.com</a:t>
            </a:r>
            <a:r>
              <a:rPr lang="cs-CZ" sz="1200" dirty="0"/>
              <a:t> [online]. [cit. 7.2.2014]. Dostupný na WWW: </a:t>
            </a:r>
            <a:r>
              <a:rPr lang="cs-CZ" sz="1200" u="sng" dirty="0">
                <a:hlinkClick r:id="rId4"/>
              </a:rPr>
              <a:t>http://www.keleris.com/wp-content/uploads/2012/12/trivia-about-communication.jpg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http://leeannbrady.com</a:t>
            </a:r>
            <a:r>
              <a:rPr lang="cs-CZ" sz="1200" dirty="0"/>
              <a:t> [online]. [cit. 7.2.2014]. Dostupný na WWW: </a:t>
            </a:r>
            <a:r>
              <a:rPr lang="cs-CZ" sz="1200" u="sng" dirty="0">
                <a:hlinkClick r:id="rId5"/>
              </a:rPr>
              <a:t>http://leeannbrady.com/wp-content/uploads/2013/04/communication.jpg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http://www.fiona-campbell.co.uk</a:t>
            </a:r>
            <a:r>
              <a:rPr lang="cs-CZ" sz="1200" dirty="0"/>
              <a:t> [online]. [cit. 7.2.2014]. Dostupný na WWW: </a:t>
            </a:r>
            <a:r>
              <a:rPr lang="cs-CZ" sz="1200" u="sng" dirty="0">
                <a:hlinkClick r:id="rId6"/>
              </a:rPr>
              <a:t>http://www.fiona-campbell.co.uk/images/Discussion.jpg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http://www.onlinecollege.org</a:t>
            </a:r>
            <a:r>
              <a:rPr lang="cs-CZ" sz="1200" dirty="0"/>
              <a:t> [online]. [cit. 7.2.2014]. Dostupný na WWW: </a:t>
            </a:r>
            <a:r>
              <a:rPr lang="cs-CZ" sz="1200" u="sng" dirty="0">
                <a:hlinkClick r:id="rId7"/>
              </a:rPr>
              <a:t>http://www.onlinecollege.org/wp-content/uploads/oc-speech%20path(1).jpg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www.gettyimages.co.uk</a:t>
            </a:r>
            <a:r>
              <a:rPr lang="cs-CZ" sz="1200" dirty="0"/>
              <a:t> [online]. [cit. 7.2.2014]. Dostupný na WWW: </a:t>
            </a:r>
            <a:r>
              <a:rPr lang="cs-CZ" sz="1200" u="sng" dirty="0">
                <a:hlinkClick r:id="rId8"/>
              </a:rPr>
              <a:t>www.gettyimages.co.uk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http://3.bp.blogspot.com</a:t>
            </a:r>
            <a:r>
              <a:rPr lang="cs-CZ" sz="1200" dirty="0"/>
              <a:t> [online]. [cit. 7.2.2014]. Dostupný na WWW: </a:t>
            </a:r>
            <a:r>
              <a:rPr lang="cs-CZ" sz="1200" u="sng" dirty="0">
                <a:hlinkClick r:id="rId9"/>
              </a:rPr>
              <a:t>http://3.bp.blogspot.com/_aGWD1bagCJ0/SW8hvibL9XI/AAAAAAAAHDE/12rOtyGAJVE/s1600-h/LECTURE.gif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http://1.bp.blogspot.com</a:t>
            </a:r>
            <a:r>
              <a:rPr lang="cs-CZ" sz="1200" dirty="0"/>
              <a:t> [online]. [cit. 7.2.2014]. Dostupný na WWW: </a:t>
            </a:r>
            <a:r>
              <a:rPr lang="cs-CZ" sz="1200" u="sng" dirty="0">
                <a:hlinkClick r:id="rId10"/>
              </a:rPr>
              <a:t>http://1.bp.blogspot.com/-riMX5BzTtJs/T93w37ofZ6I/AAAAAAAAA6I/tJ72NtZ8yr4/s1600/Chat.jpg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179512" y="1772230"/>
            <a:ext cx="8568952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AUTOR NEUVEDEN, Autor Neuveden. </a:t>
            </a:r>
            <a:r>
              <a:rPr lang="cs-CZ" sz="1200" i="1" dirty="0"/>
              <a:t>https://www.google.cz</a:t>
            </a:r>
            <a:r>
              <a:rPr lang="cs-CZ" sz="1200" dirty="0"/>
              <a:t> [online]. [cit. 7.2.2014]. Dostupný na WWW: </a:t>
            </a:r>
            <a:r>
              <a:rPr lang="cs-CZ" sz="1200" u="sng" dirty="0">
                <a:hlinkClick r:id="rId4"/>
              </a:rPr>
              <a:t>https://www.google.cz/</a:t>
            </a:r>
            <a:r>
              <a:rPr lang="cs-CZ" sz="1200" u="sng" dirty="0" err="1">
                <a:hlinkClick r:id="rId4"/>
              </a:rPr>
              <a:t>search?hl</a:t>
            </a:r>
            <a:r>
              <a:rPr lang="cs-CZ" sz="1200" u="sng" dirty="0">
                <a:hlinkClick r:id="rId4"/>
              </a:rPr>
              <a:t>=</a:t>
            </a:r>
            <a:r>
              <a:rPr lang="cs-CZ" sz="1200" u="sng" dirty="0" err="1">
                <a:hlinkClick r:id="rId4"/>
              </a:rPr>
              <a:t>cs&amp;site</a:t>
            </a:r>
            <a:r>
              <a:rPr lang="cs-CZ" sz="1200" u="sng" dirty="0">
                <a:hlinkClick r:id="rId4"/>
              </a:rPr>
              <a:t>=</a:t>
            </a:r>
            <a:r>
              <a:rPr lang="cs-CZ" sz="1200" u="sng" dirty="0" err="1">
                <a:hlinkClick r:id="rId4"/>
              </a:rPr>
              <a:t>imghp&amp;tbm</a:t>
            </a:r>
            <a:r>
              <a:rPr lang="cs-CZ" sz="1200" u="sng" dirty="0">
                <a:hlinkClick r:id="rId4"/>
              </a:rPr>
              <a:t>=</a:t>
            </a:r>
            <a:r>
              <a:rPr lang="cs-CZ" sz="1200" u="sng" dirty="0" err="1">
                <a:hlinkClick r:id="rId4"/>
              </a:rPr>
              <a:t>isch&amp;source</a:t>
            </a:r>
            <a:r>
              <a:rPr lang="cs-CZ" sz="1200" u="sng" dirty="0">
                <a:hlinkClick r:id="rId4"/>
              </a:rPr>
              <a:t>=</a:t>
            </a:r>
            <a:r>
              <a:rPr lang="cs-CZ" sz="1200" u="sng" dirty="0" err="1">
                <a:hlinkClick r:id="rId4"/>
              </a:rPr>
              <a:t>hp&amp;biw</a:t>
            </a:r>
            <a:r>
              <a:rPr lang="cs-CZ" sz="1200" u="sng" dirty="0">
                <a:hlinkClick r:id="rId4"/>
              </a:rPr>
              <a:t>=1617&amp;bih=765&amp;q=</a:t>
            </a:r>
            <a:r>
              <a:rPr lang="cs-CZ" sz="1200" u="sng" dirty="0" err="1">
                <a:hlinkClick r:id="rId4"/>
              </a:rPr>
              <a:t>komunikace&amp;oq</a:t>
            </a:r>
            <a:r>
              <a:rPr lang="cs-CZ" sz="1200" u="sng" dirty="0">
                <a:hlinkClick r:id="rId4"/>
              </a:rPr>
              <a:t>=</a:t>
            </a:r>
            <a:r>
              <a:rPr lang="cs-CZ" sz="1200" u="sng" dirty="0" err="1">
                <a:hlinkClick r:id="rId4"/>
              </a:rPr>
              <a:t>komunikace&amp;gs_l</a:t>
            </a:r>
            <a:r>
              <a:rPr lang="cs-CZ" sz="1200" u="sng" dirty="0">
                <a:hlinkClick r:id="rId4"/>
              </a:rPr>
              <a:t>=img.3..0l5j0i24l5.1070.2802.0.3441.10.9.0.1.1.0.158.986.4j5.9.0....0...1ac.1.34.img..0.10.995.ywAuhEHdC-c#hl=</a:t>
            </a:r>
            <a:r>
              <a:rPr lang="cs-CZ" sz="1200" u="sng" dirty="0" err="1">
                <a:hlinkClick r:id="rId4"/>
              </a:rPr>
              <a:t>cs&amp;q</a:t>
            </a:r>
            <a:r>
              <a:rPr lang="cs-CZ" sz="1200" u="sng" dirty="0">
                <a:hlinkClick r:id="rId4"/>
              </a:rPr>
              <a:t>=</a:t>
            </a:r>
            <a:r>
              <a:rPr lang="cs-CZ" sz="1200" u="sng" dirty="0" err="1">
                <a:hlinkClick r:id="rId4"/>
              </a:rPr>
              <a:t>school</a:t>
            </a:r>
            <a:r>
              <a:rPr lang="cs-CZ" sz="1200" u="sng" dirty="0">
                <a:hlinkClick r:id="rId4"/>
              </a:rPr>
              <a:t>+-+</a:t>
            </a:r>
            <a:r>
              <a:rPr lang="cs-CZ" sz="1200" u="sng" dirty="0" err="1">
                <a:hlinkClick r:id="rId4"/>
              </a:rPr>
              <a:t>world&amp;tbm</a:t>
            </a:r>
            <a:r>
              <a:rPr lang="cs-CZ" sz="1200" u="sng" dirty="0">
                <a:hlinkClick r:id="rId4"/>
              </a:rPr>
              <a:t>=</a:t>
            </a:r>
            <a:r>
              <a:rPr lang="cs-CZ" sz="1200" u="sng" dirty="0" err="1">
                <a:hlinkClick r:id="rId4"/>
              </a:rPr>
              <a:t>isch&amp;facrc</a:t>
            </a:r>
            <a:r>
              <a:rPr lang="cs-CZ" sz="1200" u="sng" dirty="0">
                <a:hlinkClick r:id="rId4"/>
              </a:rPr>
              <a:t>=_&amp;</a:t>
            </a:r>
            <a:r>
              <a:rPr lang="cs-CZ" sz="1200" u="sng" dirty="0" err="1">
                <a:hlinkClick r:id="rId4"/>
              </a:rPr>
              <a:t>imgdii</a:t>
            </a:r>
            <a:r>
              <a:rPr lang="cs-CZ" sz="1200" u="sng" dirty="0">
                <a:hlinkClick r:id="rId4"/>
              </a:rPr>
              <a:t>=_&amp;</a:t>
            </a:r>
            <a:r>
              <a:rPr lang="cs-CZ" sz="1200" u="sng" dirty="0" err="1">
                <a:hlinkClick r:id="rId4"/>
              </a:rPr>
              <a:t>imgrc</a:t>
            </a:r>
            <a:r>
              <a:rPr lang="cs-CZ" sz="1200" u="sng" dirty="0">
                <a:hlinkClick r:id="rId4"/>
              </a:rPr>
              <a:t>=w-eGxyAu7_6L8M%253A%3BrGOQCYPH2Uln5M%3Bhttp%253A%252F%252Fwww.greenwichschools.org%252Fuploaded%252Fhigh_school%252Facademics%252Fworld_languages%252FMPj04306430000%255B1%255D1.gif%3Bhttp%253A%252F%252Fwww.greenwichschools.org%252Fpage.cfm%253Fp%253D4670%3B793%3B1024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http://www.cojeco.cz</a:t>
            </a:r>
            <a:r>
              <a:rPr lang="cs-CZ" sz="1200" dirty="0"/>
              <a:t> [online]. [cit. 7.2.2014]. Dostupný na WWW: </a:t>
            </a:r>
            <a:r>
              <a:rPr lang="cs-CZ" sz="1200" u="sng" dirty="0">
                <a:hlinkClick r:id="rId5"/>
              </a:rPr>
              <a:t>http://www.cojeco.cz/attach/image/max/3e/3e5d/3e3e5d11dfa5c4ebcbf4eb7b6213d9a3.gif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http://www.velebny.cz</a:t>
            </a:r>
            <a:r>
              <a:rPr lang="cs-CZ" sz="1200" dirty="0"/>
              <a:t> [online]. [cit. 7.2.2014]. Dostupný na WWW: </a:t>
            </a:r>
            <a:r>
              <a:rPr lang="cs-CZ" sz="1200" u="sng" dirty="0">
                <a:hlinkClick r:id="rId6"/>
              </a:rPr>
              <a:t>http://www.velebny.cz/data/imgs/01105l.jpg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http://www.vlajky-statu.cz</a:t>
            </a:r>
            <a:r>
              <a:rPr lang="cs-CZ" sz="1200" dirty="0"/>
              <a:t> [online]. [cit. 7.2.2014]. Dostupný na WWW: </a:t>
            </a:r>
            <a:r>
              <a:rPr lang="cs-CZ" sz="1200" u="sng" dirty="0">
                <a:hlinkClick r:id="rId7"/>
              </a:rPr>
              <a:t>http://www.vlajky-statu.cz/data/vlajky/vlajka-indie-800.gif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http://upload.wikimedia.org/</a:t>
            </a:r>
            <a:r>
              <a:rPr lang="cs-CZ" sz="1200" dirty="0"/>
              <a:t> [online]. [cit. 7.2.2014]. Dostupný na WWW: </a:t>
            </a:r>
            <a:r>
              <a:rPr lang="cs-CZ" sz="1200" u="sng" dirty="0">
                <a:hlinkClick r:id="rId8"/>
              </a:rPr>
              <a:t>http://upload.wikimedia.org/wikipedia/commons/thumb/9/9a/Flag_of_Spain.svg/750px-Flag_of_Spain.svg.png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67623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485800" y="1803588"/>
            <a:ext cx="847868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AUTOR NEUVEDEN, Autor Neuveden. </a:t>
            </a:r>
            <a:r>
              <a:rPr lang="cs-CZ" sz="1200" i="1" dirty="0"/>
              <a:t>http://www.statnivlajky.cz</a:t>
            </a:r>
            <a:r>
              <a:rPr lang="cs-CZ" sz="1200" dirty="0"/>
              <a:t> [online]. [cit. 7.2.2014]. Dostupný na WWW: </a:t>
            </a:r>
            <a:r>
              <a:rPr lang="cs-CZ" sz="1200" u="sng" dirty="0">
                <a:hlinkClick r:id="rId4"/>
              </a:rPr>
              <a:t>http://www.statnivlajky.cz/data/flags/ultra/ru.png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http://www.4yougratis.cz</a:t>
            </a:r>
            <a:r>
              <a:rPr lang="cs-CZ" sz="1200" dirty="0"/>
              <a:t> [online]. [cit. 7.2.2014]. Dostupný na WWW: </a:t>
            </a:r>
            <a:r>
              <a:rPr lang="cs-CZ" sz="1200" u="sng" dirty="0">
                <a:hlinkClick r:id="rId5"/>
              </a:rPr>
              <a:t>http://www.4yougratis.cz/vlajky/img/Saudska-Arabie.png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http://www.cojeco.cz</a:t>
            </a:r>
            <a:r>
              <a:rPr lang="cs-CZ" sz="1200" dirty="0"/>
              <a:t> [online]. [cit. 7.2.2014]. Dostupný na WWW: </a:t>
            </a:r>
            <a:r>
              <a:rPr lang="cs-CZ" sz="1200" u="sng" dirty="0">
                <a:hlinkClick r:id="rId6"/>
              </a:rPr>
              <a:t>http://www.cojeco.cz/attach/image/max/70/de71/70de717d8491fdca4733269642e01e75.gif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http://dan.univerzita-online.cz</a:t>
            </a:r>
            <a:r>
              <a:rPr lang="cs-CZ" sz="1200" dirty="0"/>
              <a:t> [online]. [cit. 7.2.2014]. Dostupný na WWW: </a:t>
            </a:r>
            <a:r>
              <a:rPr lang="cs-CZ" sz="1200" u="sng" dirty="0">
                <a:hlinkClick r:id="rId7"/>
              </a:rPr>
              <a:t>http://dan.univerzita-online.cz/wp-content/uploads/2011/11/facial-expression.jpg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http://www.finsi.com</a:t>
            </a:r>
            <a:r>
              <a:rPr lang="cs-CZ" sz="1200" dirty="0"/>
              <a:t> [online]. [cit. 7.2.2014]. Dostupný na WWW: </a:t>
            </a:r>
            <a:r>
              <a:rPr lang="cs-CZ" sz="1200" u="sng" dirty="0">
                <a:hlinkClick r:id="rId8"/>
              </a:rPr>
              <a:t>http://</a:t>
            </a:r>
            <a:r>
              <a:rPr lang="cs-CZ" sz="1200" u="sng" dirty="0" smtClean="0">
                <a:hlinkClick r:id="rId8"/>
              </a:rPr>
              <a:t>www.finsi.com/gestion_web/ftp/fotosproyectos/615f1232012173919.jpg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67623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4746</TotalTime>
  <Words>674</Words>
  <Application>Microsoft Office PowerPoint</Application>
  <PresentationFormat>Předvádění na obrazovce (4:3)</PresentationFormat>
  <Paragraphs>218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296</cp:revision>
  <dcterms:created xsi:type="dcterms:W3CDTF">2010-11-01T23:40:31Z</dcterms:created>
  <dcterms:modified xsi:type="dcterms:W3CDTF">2014-03-16T15:41:07Z</dcterms:modified>
</cp:coreProperties>
</file>