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8"/>
  </p:notesMasterIdLst>
  <p:sldIdLst>
    <p:sldId id="256" r:id="rId3"/>
    <p:sldId id="342" r:id="rId4"/>
    <p:sldId id="339" r:id="rId5"/>
    <p:sldId id="343" r:id="rId6"/>
    <p:sldId id="349" r:id="rId7"/>
    <p:sldId id="350" r:id="rId8"/>
    <p:sldId id="351" r:id="rId9"/>
    <p:sldId id="352" r:id="rId10"/>
    <p:sldId id="353" r:id="rId11"/>
    <p:sldId id="354" r:id="rId12"/>
    <p:sldId id="344" r:id="rId13"/>
    <p:sldId id="345" r:id="rId14"/>
    <p:sldId id="348" r:id="rId15"/>
    <p:sldId id="271" r:id="rId16"/>
    <p:sldId id="270" r:id="rId17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39" autoAdjust="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9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22.jpe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23.jpeg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loziska.net/2-loziska-valiva.html?menu=25" TargetMode="External"/><Relationship Id="rId5" Type="http://schemas.openxmlformats.org/officeDocument/2006/relationships/hyperlink" Target="http://www.mitcalc.cz/doc/help/cz/c_bearing_choice.htm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6128986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Jednořadé valivé ložisko, montáž  za studena a za tepla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Hydraulický 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 ruční lis, radiální vůle, indukční plotna, elektrický ohřívač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VY_32_INOVACE_22_441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Valivá ložiska – montáž 2 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Jednořadá kuličková ložiska - nerozebíratelná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montážní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síla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musí působit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 kroužek uložený s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přesahem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který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montuje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nejdříve, F se nesmí                                               přenášet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přes valivá tělesa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ložiska, většinou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tak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lisuje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nejdřív ložisko na čep zatěžováním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přes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vnitřní kroužek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následně se nasune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celé                                                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ložisko do tělesa, kde je zpravidla suvné uložení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jestliže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montováno nerozebíratelné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ložisko                                                  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 přesahem na hřídeli i v tělese, musí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působit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montážní síla rovnoměrně na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oba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kroužky 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6" name="Picture 2" descr="E:\10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250" y="1057102"/>
            <a:ext cx="2390775" cy="2271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E:\10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3474244"/>
            <a:ext cx="2376263" cy="257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ů 1"/>
          <p:cNvSpPr/>
          <p:nvPr/>
        </p:nvSpPr>
        <p:spPr bwMode="auto">
          <a:xfrm>
            <a:off x="6872739" y="3356992"/>
            <a:ext cx="194365" cy="606456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3" name="Šipka dolů 2"/>
          <p:cNvSpPr/>
          <p:nvPr/>
        </p:nvSpPr>
        <p:spPr bwMode="auto">
          <a:xfrm>
            <a:off x="7067104" y="1057102"/>
            <a:ext cx="241200" cy="643706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572377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rozměrově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menší ložiska do průměru díry přibližně 80 mm lze, při běžném přesahu, montovat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studena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F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F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se nesmí přenášet přes                                                                                         valivá tělíska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0" name="Picture 2" descr="C:\Users\Milan\Documents\Bluetooth\Inbox\IMAG030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41" y="1556792"/>
            <a:ext cx="8173095" cy="208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ilan\Documents\Bluetooth\Inbox\IMAG032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544" y="3543251"/>
            <a:ext cx="4104456" cy="242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96349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70977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4" name="Picture 2" descr="C:\Users\Milan\Documents\Bluetooth\Inbox\IMAG030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75" y="1556792"/>
            <a:ext cx="3384376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ilan\Documents\Bluetooth\Inbox\IMAG032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143" y="1484784"/>
            <a:ext cx="3903306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8181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70977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ložisko se nasune na čep k osazení tak, aby čelní plocha vnitřního kroužku dosedla na čelní plochu osazení hřídele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ontroluje se –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těsnost dotyku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obou čelních ploch, klidný rovnoměrný chod ložiska ručním otáčením                                                                                        	                 -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radiální vůle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 - hrubá ruční zkouška výkyvem do stran                	                                            b – přesná zkouška číselníkovým              	             	                                                   úchylkoměrem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 descr="C:\Users\Milan\Documents\Bluetooth\Inbox\IMAG030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696" y="3543520"/>
            <a:ext cx="4536504" cy="233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9630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70977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mezi valivými tělesy a kroužky je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                                                        zmenší se při montáži s přesahem                                                                             nebo při vyšší provozní teplotě hůře                                                                 chlazeného vnitřního kroužku                                    axiálním posunutím   	      	                                                         	                                                                  kroužků dosáhneme jejich předepnutí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ýsledná vůle –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provozní vůle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ložiska                 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čím menší provozní vůle v ložisku – tím přesnější vedení poskytuje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přesného vedení pracovního vřetena lze                                                            dosáhnout zápornou provozní vůlí ložiska                                                                       jehož kroužky jsou předepnuté            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970977"/>
            <a:ext cx="3715159" cy="1953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 bwMode="auto">
          <a:xfrm flipH="1">
            <a:off x="3203576" y="1340768"/>
            <a:ext cx="1368424" cy="1080120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7" name="Přímá spojnice se šipkou 6"/>
          <p:cNvCxnSpPr/>
          <p:nvPr/>
        </p:nvCxnSpPr>
        <p:spPr bwMode="auto">
          <a:xfrm flipH="1">
            <a:off x="6089651" y="1484784"/>
            <a:ext cx="354557" cy="1656184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2051" name="Picture 3" descr="C:\Users\Milan\Documents\Bluetooth\Inbox\IMAG032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012" y="4509120"/>
            <a:ext cx="3384376" cy="154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1492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70977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zajištění proti axiálnímu posuvu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pojistným kroužkem         maticí a pojistnou                                                                                   							 podložkou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64" y="2204864"/>
            <a:ext cx="310314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 descr="C:\Users\Milan\Documents\Bluetooth\Inbox\IMAG030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16832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5276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70977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pínací pouzdro – pro ložisko s kuželovou dírou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6" name="Picture 4" descr="C:\Users\Milan\Documents\Bluetooth\Inbox\IMAG030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343" y="1333642"/>
            <a:ext cx="6201367" cy="202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ilan\Documents\Bluetooth\Inbox\IMAG031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12976"/>
            <a:ext cx="799288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8564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84895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pevnění ložisek na konci hřídele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a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xiálně pevné uložení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neumožňuje prodloužení hřídele, krátké hřídele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052736"/>
            <a:ext cx="4448317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Users\Milan\Documents\Bluetooth\Inbox\IMAG032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612" y="3557439"/>
            <a:ext cx="5380775" cy="239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375786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70977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evná a axiálně volná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ložiska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lovoucí uložení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v jednom                                                                                          ložisku má axiální vůli 0,5 – 1mm,                                                                                             krátké hřídele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6" name="Picture 2" descr="C:\Users\Milan\Documents\Bluetooth\Inbox\IMAG032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042464"/>
            <a:ext cx="4536504" cy="2501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ilan\Documents\Bluetooth\Inbox\IMAG032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574889"/>
            <a:ext cx="4618856" cy="2374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80656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tepla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používá u větších ložisek, jejichž kroužky bývají uloženy s větším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přesahem, při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tomto postupu se před montáží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ohřívají vnitřní kroužky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případně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celá ložiska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nebo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tělesa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do kterých se ložiska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montují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rychlý, bezpečný a čistý ohřev ložisek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jsou                                                              vodná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indukční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ohřívací zařízení, která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zajistí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rovnoměrné prohřátí ložiska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bez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rizika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místního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přehřátí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jednotlivá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ložiska menších velikostí lze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ohřívat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ohřívací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elektrické plotně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s                                                                    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termostatickou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regulací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ložiska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třeba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v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průběhu ohřevu několikrát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otáčet,                                                                              pro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ložiska středních velikostí lze použít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horkovzdušnou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ohřívací skříň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termosta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                                                          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tickou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regulací, doba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ohřevu je však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poměrně                                                       dlouhá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19" name="Picture 3" descr="C:\Users\Milan\Documents\Bluetooth\Inbox\Obraz021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90372"/>
            <a:ext cx="3206254" cy="233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2339" y="4059331"/>
            <a:ext cx="2693987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48897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609600" y="10541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10243" name="Picture 3" descr="C:\Users\Milan\Documents\Bluetooth\Inbox\Obraz021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3613" y="1654175"/>
            <a:ext cx="4675187" cy="354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5878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ložiska všech typů a velikostí se mohou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ohřívat v olejové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lázni,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tento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způsob ohřevu není vhodný pro ohřev utěsněných ložisek, ložisek s náplní plastického maziva a přesných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ložisek, olejová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náplň by měla být vybavena termostatickou regulací (teplota 80 až 100°C), ale běžně se provádí ohřev o 50 až 60°C nad teplotu okolí, tzn. ohřátí oleje na 70 až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80°C, ložiska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třeba v lázni položit na rošt nebo v lázni zavěsit, aby se zamezilo jejich přímému styku s ohřívanou plochou a tím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přehřátí, má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řadu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nevýhod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to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nebezpečí úrazu, zatěžování životního prostředí olejovými parami, nebezpečí vznícení horkého oleje a možnost znečištění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ložiska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2" name="Picture 2" descr="E:\10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126" y="3717032"/>
            <a:ext cx="3597106" cy="2306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378660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postup montáže kuličkového ložiska.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Jakými způsoby lze zajistit ložisko proti axiálnímu posuvu.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Co je provozní vůle ložiska.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Jaká zařízení se používají k montáži ložiska za tepla..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Josef DILLINGER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Josef a kol. Moderní strojírenství pro školu a praxi. Praha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Europa - Sobotáles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cz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., 2007, ISBN 978-80-86706-19-1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FIALOVÁ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Dana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;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GRADEK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Vladislav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 Zámečnické práce a údržba.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Praha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 PARTA, 2007, ISBN 978-80- 7320-105-0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seznam[online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]. [cit. 1.4.2013].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marL="342900" lvl="0" indent="-342900" defTabSz="914400">
              <a:lnSpc>
                <a:spcPct val="8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1600" dirty="0" smtClean="0">
                <a:solidFill>
                  <a:prstClr val="black"/>
                </a:solidFill>
                <a:latin typeface="Calibri"/>
                <a:hlinkClick r:id="rId5"/>
              </a:rPr>
              <a:t>http</a:t>
            </a:r>
            <a:r>
              <a:rPr lang="cs-CZ" sz="1600" dirty="0">
                <a:solidFill>
                  <a:prstClr val="black"/>
                </a:solidFill>
                <a:latin typeface="Calibri"/>
                <a:hlinkClick r:id="rId5"/>
              </a:rPr>
              <a:t>://www.mitcalc.cz/doc/help/cz/c_bearing_choice.htm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google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[online]. [cit. 31.3.2013].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marL="342900" lvl="0" indent="-342900" defTabSz="914400">
              <a:lnSpc>
                <a:spcPct val="8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1600" dirty="0" smtClean="0">
                <a:solidFill>
                  <a:prstClr val="black"/>
                </a:solidFill>
                <a:latin typeface="Calibri"/>
                <a:hlinkClick r:id="rId6"/>
              </a:rPr>
              <a:t>http</a:t>
            </a:r>
            <a:r>
              <a:rPr lang="cs-CZ" sz="1600" dirty="0">
                <a:solidFill>
                  <a:prstClr val="black"/>
                </a:solidFill>
                <a:latin typeface="Calibri"/>
                <a:hlinkClick r:id="rId6"/>
              </a:rPr>
              <a:t>://www.loziska.net/2-loziska-valiva.html?menu=25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AUTOR NEUVEDEN. seznam [online]. [cit. 16.3.2014]. Dostupný na WWW: 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http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://www.zkl.cz/cs/pro-konstruktery/10-montaz-demontaz-lozisek 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37506</TotalTime>
  <Words>796</Words>
  <Application>Microsoft Office PowerPoint</Application>
  <PresentationFormat>Předvádění na obrazovce (4:3)</PresentationFormat>
  <Paragraphs>149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173</cp:revision>
  <cp:lastPrinted>1601-01-01T00:00:00Z</cp:lastPrinted>
  <dcterms:created xsi:type="dcterms:W3CDTF">1601-01-01T00:00:00Z</dcterms:created>
  <dcterms:modified xsi:type="dcterms:W3CDTF">2014-03-17T07:04:35Z</dcterms:modified>
</cp:coreProperties>
</file>