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EDB1F-735A-4878-B73E-8BF19BEDD10E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C9143-5EB9-47E6-8D60-BDE83899E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455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9DF6A-F0B1-4839-BF6A-62FD8817D98D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BE915-F3C7-4168-BFBE-AF72538625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926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DBAF5-79E3-4953-A73A-C5719C7DCE90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95D1D-E0C3-4020-9246-FC556C6D3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588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0FDE7-B6D7-4009-9402-AA6344F6A462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18298-AD7C-440D-9574-FEF6C7B3A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028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D5D95-A5AE-4ABF-B631-AE7179C57F47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254B4-24FE-46EA-BF56-13F2FBCB78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333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F67229-7A04-4158-9FA9-E92673A1B681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B8A28-C34E-4F41-894E-429552FD3A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8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5FCB2-6D1C-47DC-9661-C8FCF482A787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B76ED-0B58-4225-8D26-B43233811E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719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DC917E-FDD3-4849-8206-529A07291F37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BD8A3B-3C41-4B22-BA03-A3823062E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0886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DE719-F204-41C7-A17A-C31FBE21FBC6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85FC4-718D-4EF6-9C27-CECDC56A09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282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6E4AF4-39CF-4F0F-BDD4-A66C1B4BDC34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6B0101-1A28-49A0-B821-90F63AE067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523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A8135-2A4B-4727-88E5-7EFAC2CEC220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82AB5-166B-4A5D-8385-3005262AFF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615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720B43-B5FA-49AB-B418-33D993D0CE6D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0FCB44-2952-434E-8945-D5A39131E3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cs.wikipedia.org/wiki/Soubor:Koneprusia_brutoni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upload.wikimedia.org/wikipedia/commons/9/93/Asaphiscuswheelerii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1/18/Fossil_fish_Fur_Museum.jp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VY_52_INOVACE_47_Prvohory-učební text</a:t>
            </a:r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1577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755650" y="1006475"/>
            <a:ext cx="78486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936625"/>
          </a:xfrm>
        </p:spPr>
        <p:txBody>
          <a:bodyPr/>
          <a:lstStyle/>
          <a:p>
            <a:pPr eaLnBrk="1" hangingPunct="1"/>
            <a:r>
              <a:rPr lang="cs-CZ" sz="3200" b="1" u="sng" smtClean="0"/>
              <a:t>PRVOHORY-PALEOZIKUM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Důkazy podloženy nálezem fosílií </a:t>
            </a:r>
            <a:r>
              <a:rPr lang="cs-CZ" b="1" dirty="0" smtClean="0"/>
              <a:t>(zkamenělin)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Rozřazení do </a:t>
            </a:r>
            <a:r>
              <a:rPr lang="cs-CZ" b="1" dirty="0" smtClean="0"/>
              <a:t>epoch</a:t>
            </a:r>
            <a:r>
              <a:rPr lang="cs-CZ" dirty="0" smtClean="0"/>
              <a:t> podle hojně rozšířených organizmů najednou vyhynulých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Absolutní stáří – podle znalostí o přeměně radioaktivních prvků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Uran-olovo……..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Věda- paleontologie</a:t>
            </a:r>
          </a:p>
        </p:txBody>
      </p:sp>
      <p:pic>
        <p:nvPicPr>
          <p:cNvPr id="3076" name="Picture 8" descr="Trilobit Koneprusia brutoni">
            <a:hlinkClick r:id="rId2" tooltip="Trilobit Koneprusia brutoni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650" y="3284538"/>
            <a:ext cx="2673350" cy="267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9"/>
          <p:cNvSpPr txBox="1">
            <a:spLocks noChangeArrowheads="1"/>
          </p:cNvSpPr>
          <p:nvPr/>
        </p:nvSpPr>
        <p:spPr bwMode="auto">
          <a:xfrm>
            <a:off x="6804025" y="1412875"/>
            <a:ext cx="12239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</a:t>
            </a:r>
          </a:p>
        </p:txBody>
      </p:sp>
      <p:sp>
        <p:nvSpPr>
          <p:cNvPr id="3078" name="Obdélník 10"/>
          <p:cNvSpPr>
            <a:spLocks noChangeArrowheads="1"/>
          </p:cNvSpPr>
          <p:nvPr/>
        </p:nvSpPr>
        <p:spPr bwMode="auto">
          <a:xfrm flipH="1">
            <a:off x="2771775" y="6303963"/>
            <a:ext cx="83820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/>
              <a:t>Obr.3</a:t>
            </a:r>
          </a:p>
        </p:txBody>
      </p:sp>
      <p:sp>
        <p:nvSpPr>
          <p:cNvPr id="3079" name="Obdélník 11"/>
          <p:cNvSpPr>
            <a:spLocks noChangeArrowheads="1"/>
          </p:cNvSpPr>
          <p:nvPr/>
        </p:nvSpPr>
        <p:spPr bwMode="auto">
          <a:xfrm>
            <a:off x="6948488" y="2997200"/>
            <a:ext cx="93503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/>
              <a:t>Obr.2</a:t>
            </a:r>
          </a:p>
        </p:txBody>
      </p:sp>
      <p:pic>
        <p:nvPicPr>
          <p:cNvPr id="3080" name="Picture 11" descr="Soubor:Fossil fish Fur Museum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4484688"/>
            <a:ext cx="3384550" cy="2373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13" descr="Soubor:Asaphiscuswheelerii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1484313"/>
            <a:ext cx="2246312" cy="266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pPr eaLnBrk="1" hangingPunct="1"/>
            <a:r>
              <a:rPr lang="cs-CZ" sz="3200" b="1" smtClean="0"/>
              <a:t>Epochy prvohor- kaledonské vrásnění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323850" y="908050"/>
            <a:ext cx="82296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smtClean="0"/>
              <a:t>Kambrium</a:t>
            </a:r>
            <a:r>
              <a:rPr lang="cs-CZ" smtClean="0"/>
              <a:t>- žahavci- medúzy, korály, sasanky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měkkýši- mlži, amoniti, korýši- trilobit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b="1" smtClean="0"/>
              <a:t>Ordovik</a:t>
            </a:r>
            <a:r>
              <a:rPr lang="cs-CZ" smtClean="0"/>
              <a:t>- ryby, paryby, dvojdyšné ryby,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b="1" smtClean="0"/>
              <a:t>Silur-</a:t>
            </a:r>
            <a:r>
              <a:rPr lang="cs-CZ" smtClean="0"/>
              <a:t> přechod na souš – cévnaté rostliny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2" descr="skenování001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375" y="0"/>
            <a:ext cx="59372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3"/>
          <p:cNvSpPr txBox="1">
            <a:spLocks noChangeArrowheads="1"/>
          </p:cNvSpPr>
          <p:nvPr/>
        </p:nvSpPr>
        <p:spPr bwMode="auto">
          <a:xfrm>
            <a:off x="395288" y="765175"/>
            <a:ext cx="8636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050" cy="1143000"/>
          </a:xfrm>
        </p:spPr>
        <p:txBody>
          <a:bodyPr/>
          <a:lstStyle/>
          <a:p>
            <a:pPr eaLnBrk="1" hangingPunct="1"/>
            <a:r>
              <a:rPr lang="cs-CZ" sz="3600" b="1" smtClean="0"/>
              <a:t>Přechod na souš- Hercynské vrásnění</a:t>
            </a:r>
          </a:p>
        </p:txBody>
      </p:sp>
      <p:sp>
        <p:nvSpPr>
          <p:cNvPr id="6147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smtClean="0"/>
              <a:t>Devon</a:t>
            </a:r>
            <a:r>
              <a:rPr lang="cs-CZ" smtClean="0"/>
              <a:t>- vývoj obojživelník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b="1" smtClean="0"/>
              <a:t>Karbon</a:t>
            </a:r>
            <a:r>
              <a:rPr lang="cs-CZ" smtClean="0"/>
              <a:t>- teplo, vlhko- vývoj stromových přesliček, plavuní,kapradin, obrovského hmyzu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b="1" smtClean="0"/>
              <a:t>Perm- </a:t>
            </a:r>
            <a:r>
              <a:rPr lang="cs-CZ" smtClean="0"/>
              <a:t>sucho- katastrofa- vyhynutí trilobitů- vývoj plazů a nahosemenných rostlin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2" descr="skenování001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6588" y="0"/>
            <a:ext cx="5330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3"/>
          <p:cNvSpPr txBox="1">
            <a:spLocks noChangeArrowheads="1"/>
          </p:cNvSpPr>
          <p:nvPr/>
        </p:nvSpPr>
        <p:spPr bwMode="auto">
          <a:xfrm>
            <a:off x="395288" y="549275"/>
            <a:ext cx="10810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Obr,5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3" descr="skenování001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175" y="0"/>
            <a:ext cx="55816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4"/>
          <p:cNvSpPr txBox="1">
            <a:spLocks noChangeArrowheads="1"/>
          </p:cNvSpPr>
          <p:nvPr/>
        </p:nvSpPr>
        <p:spPr bwMode="auto">
          <a:xfrm>
            <a:off x="395288" y="620713"/>
            <a:ext cx="10810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2" descr="skenování0017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288" y="307975"/>
            <a:ext cx="6575425" cy="624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250825" y="549275"/>
            <a:ext cx="7207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Obr.7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07950" y="692150"/>
            <a:ext cx="8640763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Obr.1-http://cs.wikipedia.org/wiki/Soubor:Asaphiscuswheelerii.jpg</a:t>
            </a:r>
          </a:p>
          <a:p>
            <a:pPr eaLnBrk="1" hangingPunct="1"/>
            <a:r>
              <a:rPr lang="cs-CZ" sz="1200"/>
              <a:t>Obr.2-http://cs.wikipedia.org/wiki/Soubor:Koneprusia_brutoni.jpg</a:t>
            </a:r>
          </a:p>
          <a:p>
            <a:pPr eaLnBrk="1" hangingPunct="1"/>
            <a:r>
              <a:rPr lang="cs-CZ" sz="1200"/>
              <a:t>Obr.3-http://cs.wikipedia.org/wiki/Soubor:Fossil_fish_Fur_Museum.jpg</a:t>
            </a:r>
          </a:p>
          <a:p>
            <a:pPr eaLnBrk="1" hangingPunct="1"/>
            <a:r>
              <a:rPr lang="cs-CZ" sz="1200"/>
              <a:t>Obr. 4-7-Použité obrázky z knihy: Prof.dr. Zdeněk V. Špinar: Kniha o pravěku: 2 přepracované vydání- dotisk 1. vydání Albatros-  nakladatelství pro děti a mládež v Praze 1988 podle vydání nakladatelství Artia v roce 1983, ISNB 13-722- 88  14/56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147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sady Office</vt:lpstr>
      <vt:lpstr>VY_52_INOVACE_47_Prvohory-učební text</vt:lpstr>
      <vt:lpstr>PRVOHORY-PALEOZIKUM</vt:lpstr>
      <vt:lpstr>Epochy prvohor- kaledonské vrásnění</vt:lpstr>
      <vt:lpstr>Prezentace aplikace PowerPoint</vt:lpstr>
      <vt:lpstr>Přechod na souš- Hercynské vrásnění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EU-05.02.28</dc:title>
  <dc:creator>Hercík</dc:creator>
  <cp:lastModifiedBy>krejza</cp:lastModifiedBy>
  <cp:revision>15</cp:revision>
  <dcterms:created xsi:type="dcterms:W3CDTF">2011-02-06T16:39:41Z</dcterms:created>
  <dcterms:modified xsi:type="dcterms:W3CDTF">2012-03-28T10:15:12Z</dcterms:modified>
</cp:coreProperties>
</file>