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852F2-9111-4AC0-B4DA-00832981B5D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B0B65-6C32-4D66-9455-4DFF08280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852F2-9111-4AC0-B4DA-00832981B5D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B0B65-6C32-4D66-9455-4DFF08280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852F2-9111-4AC0-B4DA-00832981B5D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B0B65-6C32-4D66-9455-4DFF08280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852F2-9111-4AC0-B4DA-00832981B5D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B0B65-6C32-4D66-9455-4DFF08280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852F2-9111-4AC0-B4DA-00832981B5D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B0B65-6C32-4D66-9455-4DFF08280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852F2-9111-4AC0-B4DA-00832981B5D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B0B65-6C32-4D66-9455-4DFF08280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852F2-9111-4AC0-B4DA-00832981B5D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B0B65-6C32-4D66-9455-4DFF08280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852F2-9111-4AC0-B4DA-00832981B5D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B0B65-6C32-4D66-9455-4DFF08280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852F2-9111-4AC0-B4DA-00832981B5D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B0B65-6C32-4D66-9455-4DFF08280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852F2-9111-4AC0-B4DA-00832981B5D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B0B65-6C32-4D66-9455-4DFF08280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852F2-9111-4AC0-B4DA-00832981B5D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B0B65-6C32-4D66-9455-4DFF08280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5852F2-9111-4AC0-B4DA-00832981B5D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8B0B65-6C32-4D66-9455-4DFF08280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VY_52_INOVACE_50_Čtvrtohory - </a:t>
            </a:r>
            <a:r>
              <a:rPr lang="cs-CZ" sz="3200" b="1" dirty="0" smtClean="0"/>
              <a:t>učební text</a:t>
            </a:r>
            <a:endParaRPr lang="cs-CZ" sz="3200" b="1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44080" y="509356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683568" y="1079025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Základní škola a Mateřská škola </a:t>
            </a:r>
            <a:r>
              <a:rPr lang="cs-CZ" sz="2400" dirty="0" err="1" smtClean="0"/>
              <a:t>Choustník</a:t>
            </a:r>
            <a:r>
              <a:rPr lang="cs-CZ" sz="2400" dirty="0" smtClean="0"/>
              <a:t>, okres Tábor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Čtvrtohory - </a:t>
            </a:r>
            <a:r>
              <a:rPr lang="cs-CZ" sz="3200" b="1" dirty="0" smtClean="0"/>
              <a:t>kvartér 2 mil</a:t>
            </a:r>
            <a:r>
              <a:rPr lang="cs-CZ" sz="3200" b="1" dirty="0" smtClean="0"/>
              <a:t>. let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Navazuje bez katastrof na třetihory</a:t>
            </a:r>
          </a:p>
          <a:p>
            <a:pPr>
              <a:buNone/>
            </a:pPr>
            <a:r>
              <a:rPr lang="cs-CZ" b="1" dirty="0" smtClean="0"/>
              <a:t>Střídá se dlouhá doba ledová </a:t>
            </a:r>
            <a:r>
              <a:rPr lang="cs-CZ" dirty="0" smtClean="0"/>
              <a:t>s krátkou </a:t>
            </a:r>
            <a:r>
              <a:rPr lang="cs-CZ" b="1" dirty="0" smtClean="0"/>
              <a:t>meziledovou -</a:t>
            </a:r>
            <a:r>
              <a:rPr lang="cs-CZ" dirty="0" smtClean="0"/>
              <a:t> </a:t>
            </a:r>
            <a:r>
              <a:rPr lang="cs-CZ" dirty="0" smtClean="0"/>
              <a:t>mění se koncentrace oxidu uhličitého, dráha oběhu Slunce, náklon zemské osy, výška hladiny moře a plocha pevniny. Vznik říčních toků, půd, ledovcových jezer. </a:t>
            </a:r>
          </a:p>
          <a:p>
            <a:pPr>
              <a:buNone/>
            </a:pPr>
            <a:r>
              <a:rPr lang="cs-CZ" b="1" dirty="0" smtClean="0"/>
              <a:t>Rostliny</a:t>
            </a:r>
            <a:r>
              <a:rPr lang="cs-CZ" dirty="0" smtClean="0"/>
              <a:t> </a:t>
            </a:r>
            <a:r>
              <a:rPr lang="cs-CZ" dirty="0" smtClean="0"/>
              <a:t>se rozšiřují a stahují podle </a:t>
            </a:r>
            <a:r>
              <a:rPr lang="cs-CZ" dirty="0" smtClean="0"/>
              <a:t>zalednění.</a:t>
            </a:r>
            <a:endParaRPr lang="cs-CZ" dirty="0" smtClean="0"/>
          </a:p>
          <a:p>
            <a:pPr>
              <a:buNone/>
            </a:pPr>
            <a:r>
              <a:rPr lang="cs-CZ" sz="4000" b="1" dirty="0" smtClean="0"/>
              <a:t>Živočichové </a:t>
            </a:r>
            <a:r>
              <a:rPr lang="cs-CZ" dirty="0" smtClean="0"/>
              <a:t>- </a:t>
            </a:r>
            <a:r>
              <a:rPr lang="cs-CZ" dirty="0" smtClean="0"/>
              <a:t>vývoj srstnatých </a:t>
            </a:r>
            <a:r>
              <a:rPr lang="cs-CZ" dirty="0" smtClean="0"/>
              <a:t>savců - </a:t>
            </a:r>
            <a:r>
              <a:rPr lang="cs-CZ" dirty="0" smtClean="0"/>
              <a:t>mamut…</a:t>
            </a:r>
          </a:p>
          <a:p>
            <a:pPr>
              <a:buNone/>
            </a:pPr>
            <a:r>
              <a:rPr lang="cs-CZ" dirty="0" smtClean="0"/>
              <a:t>      </a:t>
            </a:r>
            <a:r>
              <a:rPr lang="cs-CZ" b="1" dirty="0" smtClean="0"/>
              <a:t>vývoj člověka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kenování000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44980" y="0"/>
            <a:ext cx="565404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kenování000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16152" y="1273302"/>
            <a:ext cx="6711696" cy="43113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kenování000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75656" y="0"/>
            <a:ext cx="6204453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76672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u="sng" dirty="0" smtClean="0"/>
              <a:t>Zdroje obrázků:</a:t>
            </a:r>
          </a:p>
          <a:p>
            <a:r>
              <a:rPr lang="cs-CZ" sz="1200" dirty="0" smtClean="0"/>
              <a:t>Použité obrázky z knihy: </a:t>
            </a:r>
            <a:r>
              <a:rPr lang="cs-CZ" sz="1200" dirty="0" err="1" smtClean="0"/>
              <a:t>P</a:t>
            </a:r>
            <a:r>
              <a:rPr lang="cs-CZ" sz="1200" dirty="0" err="1" smtClean="0"/>
              <a:t>rof.Dr</a:t>
            </a:r>
            <a:r>
              <a:rPr lang="cs-CZ" sz="1200" dirty="0" smtClean="0"/>
              <a:t>. Zdeněk  V. Špinar  a </a:t>
            </a:r>
            <a:r>
              <a:rPr lang="cs-CZ" sz="1200" dirty="0" smtClean="0"/>
              <a:t>Zdeněk Burian: </a:t>
            </a:r>
            <a:r>
              <a:rPr lang="cs-CZ" sz="1200" dirty="0" smtClean="0"/>
              <a:t>Kniha o pravěku:  </a:t>
            </a:r>
            <a:r>
              <a:rPr lang="cs-CZ" sz="1200" dirty="0" smtClean="0"/>
              <a:t>2. </a:t>
            </a:r>
            <a:r>
              <a:rPr lang="cs-CZ" sz="1200" dirty="0" smtClean="0"/>
              <a:t>přepracované  vydání, dotisk 1. vydání </a:t>
            </a:r>
            <a:r>
              <a:rPr lang="cs-CZ" sz="1200" dirty="0" smtClean="0"/>
              <a:t>, Albatros - </a:t>
            </a:r>
            <a:r>
              <a:rPr lang="cs-CZ" sz="1200" dirty="0" smtClean="0"/>
              <a:t>nakladatelství pro děti a mládež v Praze 1988 podle vydání nakladatelství </a:t>
            </a:r>
            <a:r>
              <a:rPr lang="cs-CZ" sz="1200" dirty="0" err="1" smtClean="0"/>
              <a:t>Artia</a:t>
            </a:r>
            <a:r>
              <a:rPr lang="cs-CZ" sz="1200" dirty="0" smtClean="0"/>
              <a:t> v roce 1983, ISNB 13-722-88 14/56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136</Words>
  <Application>Microsoft Office PowerPoint</Application>
  <PresentationFormat>Předvádění na obrazovce (4:3)</PresentationFormat>
  <Paragraphs>10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VY_52_INOVACE_50_Čtvrtohory - učební text</vt:lpstr>
      <vt:lpstr>Čtvrtohory - kvartér 2 mil. let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EU-05.02.34</dc:title>
  <dc:creator>Hercík</dc:creator>
  <cp:lastModifiedBy>Dum</cp:lastModifiedBy>
  <cp:revision>10</cp:revision>
  <dcterms:created xsi:type="dcterms:W3CDTF">2011-02-17T19:01:00Z</dcterms:created>
  <dcterms:modified xsi:type="dcterms:W3CDTF">2012-03-28T12:09:01Z</dcterms:modified>
</cp:coreProperties>
</file>