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3"/>
  </p:notesMasterIdLst>
  <p:sldIdLst>
    <p:sldId id="297" r:id="rId3"/>
    <p:sldId id="256" r:id="rId4"/>
    <p:sldId id="257" r:id="rId5"/>
    <p:sldId id="300" r:id="rId6"/>
    <p:sldId id="301" r:id="rId7"/>
    <p:sldId id="302" r:id="rId8"/>
    <p:sldId id="303" r:id="rId9"/>
    <p:sldId id="304" r:id="rId10"/>
    <p:sldId id="298" r:id="rId11"/>
    <p:sldId id="29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BF29F-FB95-419A-BA64-CB35E9CD9F0B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0C5B53-6DAD-4B6F-B9B5-F0C260B4F3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839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smtClean="0"/>
          </a:p>
        </p:txBody>
      </p:sp>
      <p:sp>
        <p:nvSpPr>
          <p:cNvPr id="4608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96CE882-6406-4848-96A0-BC7F459FA087}" type="slidenum">
              <a:rPr lang="cs-CZ" altLang="cs-CZ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9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146CE9D-3024-43A6-9F2F-2FDFD3E01496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D6B5860-8868-4E7A-87FC-9352EC2F4B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756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1E6FC27-AF8B-4326-9F5D-26F13B1823CF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CC39308-0699-4671-ACB7-DC5738657D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808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8551F38-210E-4CB2-A28B-AB49B852FA52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143BCAD-6034-4A14-B146-0B41194CE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470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93271EE-E1F1-4B9E-9AA3-CA74D7739CBA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901359F9-AD53-4233-BA99-B92370A1F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2653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8B45E8E-BBEF-4499-93CF-19844B6F78D8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7D2F66FC-6EA5-4D01-B3A6-85CDBE2889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136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4A8E2D1-28D5-4E83-AD7C-9AB78FFCC906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018DC1-E0A8-405D-9A0E-341B109345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1425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1C1E977-071F-412E-A3F4-FB5D29B4B7F7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B0081A8-2306-409B-946F-5E8CB24367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7417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B712BA65-8DFE-4DFA-AE4A-41C0B2123C88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BA7360-B4DA-4751-A868-2A97250AE9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145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682B09C7-56C6-490C-A792-4F017690CF59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3EBAC5B-DDF4-455E-B5FA-3A68B1185A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061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0C44ADFA-4234-484E-97DB-9B456F02A93C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9B7ABEA-495B-4EB9-9E85-F83A37A486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0490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3ED60EF0-019F-4FFE-96D5-E70E03164536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8FA74E9-DCBB-4FD8-B86B-756081641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57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A29231-EBAB-46EF-B713-63A6835C7DFE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60FCEB3-3564-428E-87B5-617604B30B1A}" type="datetime1">
              <a:rPr lang="cs-CZ"/>
              <a:pPr>
                <a:defRPr/>
              </a:pPr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F8B2E20-CA07-434C-963E-6BB1E24638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94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wmf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501167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Výuka strojního obrábění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Technologie obrábění, řezné podmínky, nástroj, čelní 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obrábění, upnutí, kontrolní měření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Odborný výcvik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Josef Šindelář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dataprojektor, výukové panely, pomůcky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stroje, nástroje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2,3. ročník, žáci 16 – 19 let, </a:t>
                      </a:r>
                      <a:r>
                        <a:rPr kumimoji="0" lang="cs-CZ" alt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Mechanik seřizovač , Obráběč kovů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ne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alt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Strojní obrábění – Praktická úloha </a:t>
            </a:r>
            <a:r>
              <a:rPr lang="cs-CZ" altLang="cs-CZ" sz="2400" b="1" dirty="0" smtClean="0">
                <a:solidFill>
                  <a:srgbClr val="000000"/>
                </a:solidFill>
              </a:rPr>
              <a:t>1</a:t>
            </a:r>
            <a:endParaRPr lang="cs-CZ" altLang="cs-CZ" sz="2400" b="1" dirty="0" smtClean="0">
              <a:solidFill>
                <a:srgbClr val="000000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7710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AA45CFE-30EA-427B-A31B-34F9B1F31195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sp>
        <p:nvSpPr>
          <p:cNvPr id="27711" name="TextovéPole 12"/>
          <p:cNvSpPr txBox="1">
            <a:spLocks noChangeArrowheads="1"/>
          </p:cNvSpPr>
          <p:nvPr/>
        </p:nvSpPr>
        <p:spPr bwMode="auto">
          <a:xfrm>
            <a:off x="787400" y="1452712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VY_32_INOVACE_38_768</a:t>
            </a:r>
          </a:p>
        </p:txBody>
      </p:sp>
      <p:pic>
        <p:nvPicPr>
          <p:cNvPr id="277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STROJNÍ OBRÁBĚNÍ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Praktická úloha I.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18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 smtClean="0"/>
              <a:t>Soustružení čelních ploch</a:t>
            </a:r>
            <a:endParaRPr lang="cs-CZ" sz="4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Cíl výuky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Seznámit se s praktickým soustružením čelních válcových ploch.</a:t>
            </a:r>
          </a:p>
          <a:p>
            <a:pPr marL="0" indent="0">
              <a:buNone/>
            </a:pPr>
            <a:r>
              <a:rPr lang="cs-CZ" dirty="0" smtClean="0"/>
              <a:t>Vybavení pracoviště: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u</a:t>
            </a:r>
            <a:r>
              <a:rPr lang="cs-CZ" dirty="0" smtClean="0"/>
              <a:t>niverzální soustruh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t</a:t>
            </a:r>
            <a:r>
              <a:rPr lang="cs-CZ" dirty="0" smtClean="0"/>
              <a:t>říčelisťové sklíčidlo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u</a:t>
            </a:r>
            <a:r>
              <a:rPr lang="cs-CZ" dirty="0" smtClean="0"/>
              <a:t>bírací nůž ohnutý pravý ČSN 22 3520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osuvné měřítko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o</a:t>
            </a:r>
            <a:r>
              <a:rPr lang="cs-CZ" dirty="0" smtClean="0"/>
              <a:t>chranné pomůcky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olotovar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Program Files (x86)\Microsoft Office\MEDIA\CAGCAT10\j029384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1916832"/>
            <a:ext cx="504056" cy="53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77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 smtClean="0"/>
              <a:t>Soustružení čelních ploch</a:t>
            </a:r>
            <a:endParaRPr lang="cs-CZ" sz="4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Základní nastavení   </a:t>
            </a: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Upnutí nástroje a nastavení špičku nástroje na střed osy soustružení.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Kontrolní měření polotovaru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Ustavení polotovaru a nastavíme základní řezné podmínky, které ovlivňují povrch obráběné plochy (otáčky, posuv).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/>
              <a:t>Překontrolujeme správnost upnutí nástroje a obrobku. </a:t>
            </a:r>
            <a:endParaRPr lang="cs-CZ" dirty="0"/>
          </a:p>
        </p:txBody>
      </p:sp>
      <p:pic>
        <p:nvPicPr>
          <p:cNvPr id="4" name="Picture 3" descr="C:\Users\Sindelar.SINDELAR\AppData\Local\Microsoft\Windows\Temporary Internet Files\Content.IE5\31JQRTR9\MC90043261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916832"/>
            <a:ext cx="648072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20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 smtClean="0"/>
              <a:t>Soustružení čelních ploch</a:t>
            </a:r>
            <a:endParaRPr lang="cs-CZ" sz="4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4690864" cy="46618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Postup obrábění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000" dirty="0"/>
              <a:t>S</a:t>
            </a:r>
            <a:r>
              <a:rPr lang="cs-CZ" sz="2000" dirty="0" smtClean="0"/>
              <a:t>pustíme vřeteno a špičku nástroje přisuneme pomocí ručního posuvu na čelo obrobku. Zabereme malou třísku (škrtnutí o materiál.)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000" dirty="0" smtClean="0"/>
              <a:t>Příčným posuvem odjedeme ve směru ke kraji obrobku.    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000" dirty="0" smtClean="0"/>
              <a:t>Nastavíme požadovanou třísku a pomocí příčného strojního posuvu obrábíme plochu až do osy obrobku, pak vypneme strojní posuv.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000" dirty="0" smtClean="0"/>
              <a:t>Nástroj odsuneme od materiálu příčným posuvem a vrátíme se na začátek obráběné plochy.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343" y="1983076"/>
            <a:ext cx="1390345" cy="12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467" y="3461432"/>
            <a:ext cx="1380125" cy="14077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468" y="5093440"/>
            <a:ext cx="1480068" cy="12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499727" y="2391701"/>
            <a:ext cx="489236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+mj-lt"/>
              </a:rPr>
              <a:t>1-2</a:t>
            </a:r>
            <a:endParaRPr lang="cs-CZ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841411" y="3918439"/>
            <a:ext cx="301686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+mj-lt"/>
              </a:rPr>
              <a:t>3</a:t>
            </a:r>
            <a:endParaRPr lang="cs-CZ" dirty="0">
              <a:latin typeface="+mj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388424" y="5482815"/>
            <a:ext cx="30649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+mj-lt"/>
              </a:rPr>
              <a:t>4</a:t>
            </a:r>
            <a:endParaRPr lang="cs-CZ" dirty="0">
              <a:latin typeface="+mj-lt"/>
            </a:endParaRPr>
          </a:p>
        </p:txBody>
      </p:sp>
      <p:pic>
        <p:nvPicPr>
          <p:cNvPr id="2050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96900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96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 smtClean="0"/>
              <a:t>Soustružení čelních ploch</a:t>
            </a:r>
            <a:endParaRPr lang="cs-CZ" sz="4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4834880" cy="46618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Postup obrábění  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cs-CZ" sz="2000" dirty="0" smtClean="0"/>
              <a:t>Obrobek uvolníme a změříme velikost přídavku na druhou stranu. </a:t>
            </a:r>
            <a:r>
              <a:rPr lang="cs-CZ" sz="2000" dirty="0"/>
              <a:t>O</a:t>
            </a:r>
            <a:r>
              <a:rPr lang="cs-CZ" sz="2000" dirty="0" smtClean="0"/>
              <a:t>brobek otočíme a upneme.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cs-CZ" sz="2000" dirty="0" smtClean="0"/>
              <a:t>Opakujeme postup najetí a zabrání třísky, požadovaný rozměr pak nastavíme na stupnici nožových saní. Pokud je tříska větší rozdělíme velikost na více třísek.</a:t>
            </a:r>
          </a:p>
          <a:p>
            <a:pPr marL="514350" indent="-514350">
              <a:buFont typeface="+mj-lt"/>
              <a:buAutoNum type="arabicParenR" startAt="5"/>
            </a:pPr>
            <a:r>
              <a:rPr lang="cs-CZ" sz="2000" dirty="0" smtClean="0"/>
              <a:t>V průběhu obrábění měříme obrobek na požadovaný rozměr dle zadání.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343" y="1983076"/>
            <a:ext cx="1390345" cy="12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467" y="3461432"/>
            <a:ext cx="1380125" cy="14077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468" y="5093440"/>
            <a:ext cx="1480068" cy="126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96900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12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80696"/>
          </a:xfrm>
        </p:spPr>
        <p:txBody>
          <a:bodyPr>
            <a:normAutofit/>
          </a:bodyPr>
          <a:lstStyle/>
          <a:p>
            <a:r>
              <a:rPr lang="cs-CZ" sz="4200" dirty="0"/>
              <a:t>Praktická úloha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11560" y="1772816"/>
            <a:ext cx="78794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r>
              <a:rPr lang="cs-CZ" b="1" dirty="0" smtClean="0"/>
              <a:t>Zadání –</a:t>
            </a:r>
            <a:r>
              <a:rPr lang="cs-CZ" dirty="0" smtClean="0"/>
              <a:t> zarovnejte polotovar na určenou délku, dle výkresové dokumentace.</a:t>
            </a:r>
          </a:p>
          <a:p>
            <a:r>
              <a:rPr lang="cs-CZ" b="1" dirty="0" smtClean="0"/>
              <a:t>Polotovar</a:t>
            </a:r>
            <a:r>
              <a:rPr lang="cs-CZ" dirty="0" smtClean="0"/>
              <a:t> – </a:t>
            </a:r>
            <a:r>
              <a:rPr lang="cs-CZ" sz="1200" dirty="0" smtClean="0">
                <a:latin typeface="Calibri"/>
              </a:rPr>
              <a:t>Ø</a:t>
            </a:r>
            <a:r>
              <a:rPr lang="cs-CZ" dirty="0" smtClean="0">
                <a:latin typeface="Calibri"/>
              </a:rPr>
              <a:t> 30 x 52  11 600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49577"/>
            <a:ext cx="3816539" cy="29276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 descr="C:\Users\Sindelar.SINDELAR\AppData\Local\Microsoft\Windows\Temporary Internet Files\Content.IE5\TJ3WHCI3\MC9003248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3142182"/>
            <a:ext cx="1247959" cy="71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40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/>
              <a:t>Praktická úloha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Postup 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n</a:t>
            </a:r>
            <a:r>
              <a:rPr lang="cs-CZ" dirty="0" smtClean="0"/>
              <a:t>astavení řezných podmínek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k</a:t>
            </a:r>
            <a:r>
              <a:rPr lang="cs-CZ" dirty="0" smtClean="0"/>
              <a:t>ontrola rozměrů polotovaru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upnutí materiálu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arovnání čela první strany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k</a:t>
            </a:r>
            <a:r>
              <a:rPr lang="cs-CZ" dirty="0" smtClean="0"/>
              <a:t>ontrola přídavku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řepnutí obrobku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s</a:t>
            </a:r>
            <a:r>
              <a:rPr lang="cs-CZ" dirty="0" smtClean="0"/>
              <a:t>oustružení na délku dle výkresu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s</a:t>
            </a:r>
            <a:r>
              <a:rPr lang="cs-CZ" dirty="0" smtClean="0"/>
              <a:t>ražení hran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k</a:t>
            </a:r>
            <a:r>
              <a:rPr lang="cs-CZ" dirty="0" smtClean="0"/>
              <a:t>ontrola rozměrů</a:t>
            </a:r>
            <a:endParaRPr lang="cs-CZ" dirty="0"/>
          </a:p>
        </p:txBody>
      </p:sp>
      <p:pic>
        <p:nvPicPr>
          <p:cNvPr id="4" name="Picture 2" descr="C:\Users\Sindelar.SINDELAR\AppData\Local\Microsoft\Windows\Temporary Internet Files\Content.IE5\31JQRTR9\MC900432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96900"/>
            <a:ext cx="859284" cy="537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32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3013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636E38A-1B8B-45FC-83A7-36676E851C3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3014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6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Souhrn učiva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827088" y="3177990"/>
            <a:ext cx="7632700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2000" b="1" dirty="0">
                <a:solidFill>
                  <a:prstClr val="black"/>
                </a:solidFill>
              </a:rPr>
              <a:t>Otázky pro </a:t>
            </a:r>
            <a:r>
              <a:rPr lang="cs-CZ" sz="2000" b="1" dirty="0" smtClean="0">
                <a:solidFill>
                  <a:prstClr val="black"/>
                </a:solidFill>
              </a:rPr>
              <a:t>opakování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Jaký nůž používáme při obrábění čelních ploch.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 stanovíme řeznou rychlost obrábění čelních ploch.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Co se stane s nástrojem, pokud přejedeme za osu obrábění.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 měříme přesný rozměr obrobku. </a:t>
            </a:r>
          </a:p>
          <a:p>
            <a:pPr>
              <a:defRPr/>
            </a:pPr>
            <a:endParaRPr lang="cs-CZ" sz="2000" dirty="0" smtClean="0">
              <a:solidFill>
                <a:prstClr val="black"/>
              </a:solidFill>
            </a:endParaRPr>
          </a:p>
        </p:txBody>
      </p:sp>
      <p:pic>
        <p:nvPicPr>
          <p:cNvPr id="4099" name="Picture 3" descr="C:\Users\Sindelar.SINDELAR\AppData\Local\Microsoft\Windows\Temporary Internet Files\Content.IE5\GM9BQC2W\MC9004344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81" y="2132856"/>
            <a:ext cx="8128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63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4037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E65E72B-4DED-48EB-A4D0-016C4540285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40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0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Použité zdroje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259632" y="1844824"/>
            <a:ext cx="662473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cs-CZ" altLang="cs-CZ" sz="2000" b="1" dirty="0" smtClean="0">
                <a:solidFill>
                  <a:srgbClr val="000000"/>
                </a:solidFill>
              </a:rPr>
              <a:t>Základní práce na konvenčních soustruzích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Ivo Langer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Fragment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ISBN 80-7200-203-1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Obr. 1, 2, 3  Str. 8</a:t>
            </a:r>
          </a:p>
          <a:p>
            <a:pPr>
              <a:spcBef>
                <a:spcPct val="0"/>
              </a:spcBef>
            </a:pPr>
            <a:r>
              <a:rPr lang="cs-CZ" altLang="cs-CZ" sz="2000" b="1" dirty="0" smtClean="0">
                <a:solidFill>
                  <a:srgbClr val="000000"/>
                </a:solidFill>
              </a:rPr>
              <a:t>Výkresová dokumentace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Vlastní</a:t>
            </a:r>
            <a:endParaRPr lang="cs-CZ" altLang="cs-CZ" sz="16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endParaRPr lang="cs-CZ" altLang="cs-CZ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537</TotalTime>
  <Words>462</Words>
  <Application>Microsoft Office PowerPoint</Application>
  <PresentationFormat>Předvádění na obrazovce (4:3)</PresentationFormat>
  <Paragraphs>105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Tok</vt:lpstr>
      <vt:lpstr>Motiv systému Office</vt:lpstr>
      <vt:lpstr>STŘEDNÍ ŠKOLA STAVEBNÍ A TECHNICKÁ Ústí nad Labem, Čelakovského 5, příspěvková organizace Páteřní škola Ústeckého kraje</vt:lpstr>
      <vt:lpstr>STROJNÍ OBRÁBĚNÍ</vt:lpstr>
      <vt:lpstr>Soustružení čelních ploch</vt:lpstr>
      <vt:lpstr>Soustružení čelních ploch</vt:lpstr>
      <vt:lpstr>Soustružení čelních ploch</vt:lpstr>
      <vt:lpstr>Soustružení čelních ploch</vt:lpstr>
      <vt:lpstr>Praktická úloha</vt:lpstr>
      <vt:lpstr>Praktická úloha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STROJNÍHO OBRÁBĚNÍ</dc:title>
  <dc:creator>Sindelar</dc:creator>
  <cp:lastModifiedBy>Karel Filas, Ing.</cp:lastModifiedBy>
  <cp:revision>66</cp:revision>
  <dcterms:created xsi:type="dcterms:W3CDTF">2012-11-13T19:02:51Z</dcterms:created>
  <dcterms:modified xsi:type="dcterms:W3CDTF">2014-03-17T11:28:54Z</dcterms:modified>
</cp:coreProperties>
</file>