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97" r:id="rId3"/>
    <p:sldId id="256" r:id="rId4"/>
    <p:sldId id="257" r:id="rId5"/>
    <p:sldId id="300" r:id="rId6"/>
    <p:sldId id="301" r:id="rId7"/>
    <p:sldId id="302" r:id="rId8"/>
    <p:sldId id="303" r:id="rId9"/>
    <p:sldId id="304" r:id="rId10"/>
    <p:sldId id="298" r:id="rId11"/>
    <p:sldId id="29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9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wmf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8193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nástroj, osazená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plocha, upnutí, kontrolní měření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Praktická úloha </a:t>
            </a:r>
            <a:r>
              <a:rPr lang="cs-CZ" altLang="cs-CZ" sz="2400" b="1" dirty="0" smtClean="0">
                <a:solidFill>
                  <a:srgbClr val="000000"/>
                </a:solidFill>
              </a:rPr>
              <a:t>2</a:t>
            </a:r>
            <a:endParaRPr lang="cs-CZ" altLang="cs-CZ" sz="2400" b="1" dirty="0" smtClean="0">
              <a:solidFill>
                <a:srgbClr val="000000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VY_32_INOVACE_38_769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Praktická úloha II.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Soustružení osazených válcových ploch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Cíl výuky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Seznámit se s praktickým soustružením osazených válcových ploch.</a:t>
            </a:r>
          </a:p>
          <a:p>
            <a:pPr marL="0" indent="0">
              <a:buNone/>
            </a:pPr>
            <a:r>
              <a:rPr lang="cs-CZ" dirty="0" smtClean="0"/>
              <a:t>Vybavení pracoviště: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niverzální soustruh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říčelisťové sklíčidlo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bírací nůž stranový pravý ČSN 22 3524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osuvné měřítko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chranné pomůcky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olotovar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Program Files (x86)\Microsoft Office\MEDIA\CAGCAT10\j029384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916832"/>
            <a:ext cx="504056" cy="5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osazených válcových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Základní nastavení 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Upnutí nástroje a nastavení špičku nástroje na střed osy soustružení.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Kontrolní mření polotovaru, pro zjištění skutečného rozměru.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Ustavení a upnutí polotovaru, vysunutí podle délky obráběné plochy.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Nastavíme základní řezné podmínky, které ovlivňují povrch obráběné plochy (otáčky, posuv).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Překontrolujeme správnost upnutí nástroje a obrobku. </a:t>
            </a:r>
            <a:endParaRPr lang="cs-CZ" dirty="0"/>
          </a:p>
        </p:txBody>
      </p:sp>
      <p:pic>
        <p:nvPicPr>
          <p:cNvPr id="4" name="Picture 3" descr="C:\Users\Sindelar.SINDELAR\AppData\Local\Microsoft\Windows\Temporary Internet Files\Content.IE5\31JQRTR9\MC900432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20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osazených válcových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/>
              <a:t>S</a:t>
            </a:r>
            <a:r>
              <a:rPr lang="cs-CZ" sz="2000" dirty="0" smtClean="0"/>
              <a:t>pustíme vřeteno a špičku nástroje přisuneme pomocí ručního příčného posuvu na začátek obráběné plochy. Zabereme malou třísku (škrtnutí o materiál.)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Podélným posuvem odjedeme ve směru od vřetene, ke kraji obrobku.   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Nastavíme požadovanou třísku a pomocí podélného strojního posuvu obrábíme plochu na příslušnou délku. 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Nástroj odsuneme od materiálu příčným posuvem a vrátíme se na začátek obráběné plochy.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499727" y="2391701"/>
            <a:ext cx="48923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1-2</a:t>
            </a:r>
            <a:endParaRPr lang="cs-CZ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41411" y="3918439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3</a:t>
            </a:r>
            <a:endParaRPr lang="cs-CZ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88424" y="5482815"/>
            <a:ext cx="30649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4</a:t>
            </a:r>
            <a:endParaRPr lang="cs-CZ" dirty="0">
              <a:latin typeface="+mj-lt"/>
            </a:endParaRPr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1796900"/>
            <a:ext cx="1368152" cy="1329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34093"/>
            <a:ext cx="1487567" cy="13380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325" y="4941508"/>
            <a:ext cx="1296144" cy="145194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9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osazených válcových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338936" cy="46618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obrábění 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Posuvným měřítkem překontrolujeme délku a průměr obrobené plochy.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Na stupnici nastavíme požadovaný rozměr na délku a postupně odebíráme třísky. Obrábíme osazenou plochu na obrobku s přídavkem na poslední třísku.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Průběžně provádíme kontrolní měření.   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Poslední třískou zarovnáme osazení, odsuneme nástroj od obráběné plochy a vrátíme se do výchozí polohy.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Po dokončení obrábění provedeme závěrečné měření průměru a délky.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po této operaci na obrobku srazíme hrany a  vysuneme ze sklíčidla !!! </a:t>
            </a:r>
          </a:p>
        </p:txBody>
      </p:sp>
      <p:pic>
        <p:nvPicPr>
          <p:cNvPr id="7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096" y="2358864"/>
            <a:ext cx="2252866" cy="92583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338" y="3534516"/>
            <a:ext cx="1239015" cy="13681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209" y="5128317"/>
            <a:ext cx="1262033" cy="13385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12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72816"/>
            <a:ext cx="8784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Zadání –</a:t>
            </a:r>
            <a:r>
              <a:rPr lang="cs-CZ" dirty="0" smtClean="0"/>
              <a:t> zarovnejte polotovar na určenou délku</a:t>
            </a:r>
            <a:r>
              <a:rPr lang="cs-CZ" dirty="0"/>
              <a:t> </a:t>
            </a:r>
            <a:r>
              <a:rPr lang="cs-CZ" dirty="0" smtClean="0"/>
              <a:t>a průměr  dle výkresové dokumentace.</a:t>
            </a:r>
          </a:p>
          <a:p>
            <a:r>
              <a:rPr lang="cs-CZ" b="1" dirty="0" smtClean="0"/>
              <a:t>Polotovar</a:t>
            </a:r>
            <a:r>
              <a:rPr lang="cs-CZ" dirty="0" smtClean="0"/>
              <a:t> – </a:t>
            </a:r>
            <a:r>
              <a:rPr lang="cs-CZ" sz="1200" dirty="0" smtClean="0">
                <a:latin typeface="Calibri"/>
              </a:rPr>
              <a:t>Ø</a:t>
            </a:r>
            <a:r>
              <a:rPr lang="cs-CZ" dirty="0" smtClean="0">
                <a:latin typeface="Calibri"/>
              </a:rPr>
              <a:t> 30 x 56      11 600</a:t>
            </a:r>
            <a:endParaRPr lang="cs-CZ" dirty="0"/>
          </a:p>
        </p:txBody>
      </p:sp>
      <p:pic>
        <p:nvPicPr>
          <p:cNvPr id="3074" name="Picture 2" descr="C:\Users\Sindelar.SINDELAR\AppData\Local\Microsoft\Windows\Temporary Internet Files\Content.IE5\TJ3WHCI3\MC900324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142182"/>
            <a:ext cx="1247959" cy="7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11469"/>
            <a:ext cx="3873008" cy="27978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4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Postup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řezných podmínek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ontrola rozměrů polotovaru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upnutí         s ohledem na délku obráběné plochy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arovnání na délku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hrubování osazené plochy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oustružení </a:t>
            </a:r>
            <a:r>
              <a:rPr lang="cs-CZ" dirty="0"/>
              <a:t>osazené plochy na </a:t>
            </a:r>
            <a:r>
              <a:rPr lang="cs-CZ" dirty="0" smtClean="0"/>
              <a:t>průměr a délku dle výkresové dokumentace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ražení hran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ontrola rozměrů</a:t>
            </a:r>
            <a:endParaRPr lang="cs-CZ" dirty="0"/>
          </a:p>
        </p:txBody>
      </p:sp>
      <p:pic>
        <p:nvPicPr>
          <p:cNvPr id="4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Sindelar.SINDELAR\AppData\Local\Microsoft\Windows\Temporary Internet Files\Content.IE5\S201RZFM\MC90043475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256" y="3224828"/>
            <a:ext cx="436860" cy="43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32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3177990"/>
            <a:ext cx="7632700" cy="163121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Jaký nůž používáme při obrábění osazených ploch.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stanovíme řeznou rychlost obrábění osazených ploch.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Jakým měřidlem měříme přesný rozměr obrobku s přesností 0,01 mm. 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  <p:pic>
        <p:nvPicPr>
          <p:cNvPr id="4099" name="Picture 3" descr="C:\Users\Sindelar.SINDELAR\AppData\Local\Microsoft\Windows\Temporary Internet Files\Content.IE5\GM9BQC2W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81" y="2132856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844824"/>
            <a:ext cx="662473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Fragment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Str</a:t>
            </a:r>
            <a:r>
              <a:rPr lang="cs-CZ" altLang="cs-CZ" sz="1600" dirty="0">
                <a:solidFill>
                  <a:srgbClr val="000000"/>
                </a:solidFill>
              </a:rPr>
              <a:t>.</a:t>
            </a:r>
            <a:r>
              <a:rPr lang="cs-CZ" altLang="cs-CZ" sz="1600" dirty="0" smtClean="0">
                <a:solidFill>
                  <a:srgbClr val="000000"/>
                </a:solidFill>
              </a:rPr>
              <a:t> 11 obr.13, 14, 15, 16, 17, 18.</a:t>
            </a:r>
          </a:p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Výkresová dokumentace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Vlastní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642</TotalTime>
  <Words>511</Words>
  <Application>Microsoft Office PowerPoint</Application>
  <PresentationFormat>Předvádění na obrazovce (4:3)</PresentationFormat>
  <Paragraphs>107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Soustružení osazených válcových ploch</vt:lpstr>
      <vt:lpstr>Soustružení osazených válcových ploch</vt:lpstr>
      <vt:lpstr>Soustružení osazených válcových ploch</vt:lpstr>
      <vt:lpstr>Soustružení osazených válcových ploch</vt:lpstr>
      <vt:lpstr>Praktická úloha</vt:lpstr>
      <vt:lpstr>Praktická úloha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77</cp:revision>
  <dcterms:created xsi:type="dcterms:W3CDTF">2012-11-13T19:02:51Z</dcterms:created>
  <dcterms:modified xsi:type="dcterms:W3CDTF">2014-03-17T11:30:45Z</dcterms:modified>
</cp:coreProperties>
</file>