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9AC82-8BD9-4830-AE99-E45E7148FD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19B1-4D12-4DA2-A432-01CF26BAF5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9AC82-8BD9-4830-AE99-E45E7148FD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19B1-4D12-4DA2-A432-01CF26BAF5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9AC82-8BD9-4830-AE99-E45E7148FD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19B1-4D12-4DA2-A432-01CF26BAF5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9AC82-8BD9-4830-AE99-E45E7148FD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19B1-4D12-4DA2-A432-01CF26BAF5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9AC82-8BD9-4830-AE99-E45E7148FD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19B1-4D12-4DA2-A432-01CF26BAF5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9AC82-8BD9-4830-AE99-E45E7148FD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19B1-4D12-4DA2-A432-01CF26BAF5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9AC82-8BD9-4830-AE99-E45E7148FD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19B1-4D12-4DA2-A432-01CF26BAF5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9AC82-8BD9-4830-AE99-E45E7148FD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19B1-4D12-4DA2-A432-01CF26BAF5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9AC82-8BD9-4830-AE99-E45E7148FD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19B1-4D12-4DA2-A432-01CF26BAF5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9AC82-8BD9-4830-AE99-E45E7148FD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19B1-4D12-4DA2-A432-01CF26BAF5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9AC82-8BD9-4830-AE99-E45E7148FD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C219B1-4D12-4DA2-A432-01CF26BAF5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79AC82-8BD9-4830-AE99-E45E7148FDB4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C219B1-4D12-4DA2-A432-01CF26BAF5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VY_52_INOVACE_65_Ryby - </a:t>
            </a:r>
            <a:r>
              <a:rPr lang="cs-CZ" sz="3200" b="1" dirty="0" smtClean="0"/>
              <a:t>učební text </a:t>
            </a:r>
            <a:r>
              <a:rPr lang="cs-CZ" sz="3200" b="1" dirty="0" smtClean="0"/>
              <a:t>               + </a:t>
            </a:r>
            <a:r>
              <a:rPr lang="cs-CZ" sz="3200" b="1" dirty="0" smtClean="0"/>
              <a:t>kontrolní otázky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86916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39552" y="718985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kenování003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0"/>
            <a:ext cx="5835617" cy="684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63688" y="5301208"/>
            <a:ext cx="50405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kenování003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252536" y="0"/>
            <a:ext cx="3131840" cy="6480000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699792" y="0"/>
            <a:ext cx="5987008" cy="66693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000" b="1" u="sng" dirty="0" smtClean="0"/>
              <a:t>Ryby:</a:t>
            </a:r>
          </a:p>
          <a:p>
            <a:pPr>
              <a:buNone/>
            </a:pPr>
            <a:r>
              <a:rPr lang="cs-CZ" sz="2000" b="1" dirty="0" smtClean="0"/>
              <a:t>Kapr </a:t>
            </a:r>
            <a:r>
              <a:rPr lang="cs-CZ" sz="2000" dirty="0" smtClean="0"/>
              <a:t>- </a:t>
            </a:r>
            <a:r>
              <a:rPr lang="cs-CZ" sz="2000" dirty="0" smtClean="0"/>
              <a:t>chovná ryba - všežravec</a:t>
            </a:r>
          </a:p>
          <a:p>
            <a:pPr>
              <a:buNone/>
            </a:pPr>
            <a:r>
              <a:rPr lang="cs-CZ" sz="2000" b="1" dirty="0" smtClean="0"/>
              <a:t>Tělo </a:t>
            </a:r>
            <a:r>
              <a:rPr lang="cs-CZ" sz="2000" dirty="0" smtClean="0"/>
              <a:t>- </a:t>
            </a:r>
            <a:r>
              <a:rPr lang="cs-CZ" sz="2000" dirty="0" smtClean="0"/>
              <a:t>hlava srostlá s trupem, skřele </a:t>
            </a:r>
            <a:r>
              <a:rPr lang="cs-CZ" sz="2000" dirty="0" smtClean="0"/>
              <a:t>chrání žábry, </a:t>
            </a:r>
            <a:r>
              <a:rPr lang="cs-CZ" sz="2000" dirty="0" smtClean="0"/>
              <a:t>šupiny </a:t>
            </a:r>
            <a:r>
              <a:rPr lang="cs-CZ" sz="2000" dirty="0" smtClean="0"/>
              <a:t> a </a:t>
            </a:r>
            <a:r>
              <a:rPr lang="cs-CZ" sz="2000" dirty="0" smtClean="0"/>
              <a:t>sliz chrání tělo, ploutve - rovnováha, pohyb</a:t>
            </a:r>
          </a:p>
          <a:p>
            <a:pPr>
              <a:buNone/>
            </a:pPr>
            <a:r>
              <a:rPr lang="cs-CZ" sz="2000" b="1" dirty="0" smtClean="0"/>
              <a:t>Smysly </a:t>
            </a:r>
            <a:r>
              <a:rPr lang="cs-CZ" sz="2000" dirty="0" smtClean="0"/>
              <a:t>- </a:t>
            </a:r>
            <a:r>
              <a:rPr lang="cs-CZ" sz="2000" dirty="0" smtClean="0"/>
              <a:t>zrak - oči bez víček, sluch nedokonalý, </a:t>
            </a:r>
            <a:r>
              <a:rPr lang="cs-CZ" sz="2000" dirty="0" smtClean="0"/>
              <a:t>                           čich - </a:t>
            </a:r>
            <a:r>
              <a:rPr lang="cs-CZ" sz="2000" dirty="0" smtClean="0"/>
              <a:t>čichové jamky, </a:t>
            </a:r>
            <a:r>
              <a:rPr lang="cs-CZ" sz="2000" dirty="0" smtClean="0"/>
              <a:t>hmat - </a:t>
            </a:r>
            <a:r>
              <a:rPr lang="cs-CZ" sz="2000" dirty="0" smtClean="0"/>
              <a:t>hmatové vousky, postranní čára - vnímání polohy</a:t>
            </a:r>
          </a:p>
          <a:p>
            <a:pPr>
              <a:buNone/>
            </a:pPr>
            <a:r>
              <a:rPr lang="cs-CZ" sz="2000" b="1" dirty="0" smtClean="0"/>
              <a:t>Ploutve </a:t>
            </a:r>
            <a:r>
              <a:rPr lang="cs-CZ" sz="2000" dirty="0" smtClean="0"/>
              <a:t>- </a:t>
            </a:r>
            <a:r>
              <a:rPr lang="cs-CZ" sz="2000" dirty="0" smtClean="0"/>
              <a:t>párové – prsní, břišní</a:t>
            </a:r>
          </a:p>
          <a:p>
            <a:pPr>
              <a:buNone/>
            </a:pPr>
            <a:r>
              <a:rPr lang="cs-CZ" sz="2000" dirty="0" smtClean="0"/>
              <a:t>	       -  </a:t>
            </a:r>
            <a:r>
              <a:rPr lang="cs-CZ" sz="2000" dirty="0" smtClean="0"/>
              <a:t>nepárové - </a:t>
            </a:r>
            <a:r>
              <a:rPr lang="cs-CZ" sz="2000" dirty="0" smtClean="0"/>
              <a:t>ocasní, řitní, hřbetní</a:t>
            </a:r>
          </a:p>
          <a:p>
            <a:pPr>
              <a:buNone/>
            </a:pPr>
            <a:r>
              <a:rPr lang="cs-CZ" sz="2000" b="1" dirty="0" smtClean="0"/>
              <a:t>Plynový </a:t>
            </a:r>
            <a:r>
              <a:rPr lang="cs-CZ" sz="2000" b="1" dirty="0" smtClean="0"/>
              <a:t>měchýř - </a:t>
            </a:r>
            <a:r>
              <a:rPr lang="cs-CZ" sz="2000" dirty="0" smtClean="0"/>
              <a:t>potápění – vynoření</a:t>
            </a:r>
          </a:p>
          <a:p>
            <a:pPr>
              <a:buNone/>
            </a:pPr>
            <a:r>
              <a:rPr lang="cs-CZ" sz="2000" b="1" dirty="0" smtClean="0"/>
              <a:t>Rozmnožování- </a:t>
            </a:r>
            <a:r>
              <a:rPr lang="cs-CZ" sz="2000" dirty="0" smtClean="0"/>
              <a:t> </a:t>
            </a:r>
            <a:r>
              <a:rPr lang="cs-CZ" sz="2000" dirty="0" smtClean="0"/>
              <a:t>pohlavní </a:t>
            </a:r>
            <a:r>
              <a:rPr lang="cs-CZ" sz="2000" dirty="0" smtClean="0"/>
              <a:t>– tření </a:t>
            </a:r>
            <a:r>
              <a:rPr lang="cs-CZ" sz="2000" dirty="0" smtClean="0"/>
              <a:t>– jikra – mlíčí – oplození mimo tělo – plůdek</a:t>
            </a:r>
          </a:p>
          <a:p>
            <a:pPr>
              <a:buNone/>
            </a:pPr>
            <a:r>
              <a:rPr lang="cs-CZ" sz="2000" b="1" u="sng" dirty="0" smtClean="0"/>
              <a:t>Chov: </a:t>
            </a:r>
            <a:r>
              <a:rPr lang="cs-CZ" sz="2000" dirty="0" smtClean="0"/>
              <a:t>soustava </a:t>
            </a:r>
            <a:r>
              <a:rPr lang="cs-CZ" sz="2000" dirty="0" smtClean="0"/>
              <a:t>rybníků -</a:t>
            </a:r>
            <a:r>
              <a:rPr lang="cs-CZ" sz="2000" u="sng" dirty="0" smtClean="0"/>
              <a:t> </a:t>
            </a:r>
            <a:r>
              <a:rPr lang="cs-CZ" sz="2000" u="sng" dirty="0" smtClean="0"/>
              <a:t>mělké </a:t>
            </a:r>
            <a:r>
              <a:rPr lang="cs-CZ" sz="2000" dirty="0" smtClean="0"/>
              <a:t>– tření</a:t>
            </a:r>
          </a:p>
          <a:p>
            <a:pPr>
              <a:buNone/>
            </a:pPr>
            <a:r>
              <a:rPr lang="cs-CZ" sz="2000" dirty="0" smtClean="0"/>
              <a:t>			-</a:t>
            </a:r>
            <a:r>
              <a:rPr lang="cs-CZ" sz="2000" u="sng" dirty="0" smtClean="0"/>
              <a:t> větší</a:t>
            </a:r>
            <a:r>
              <a:rPr lang="cs-CZ" sz="2000" dirty="0" smtClean="0"/>
              <a:t> - vývoj plůdku – 1rok</a:t>
            </a:r>
          </a:p>
          <a:p>
            <a:pPr>
              <a:buNone/>
            </a:pPr>
            <a:r>
              <a:rPr lang="cs-CZ" sz="2000" dirty="0" smtClean="0"/>
              <a:t>			</a:t>
            </a:r>
            <a:r>
              <a:rPr lang="cs-CZ" sz="2000" u="sng" dirty="0" smtClean="0"/>
              <a:t>- </a:t>
            </a:r>
            <a:r>
              <a:rPr lang="cs-CZ" sz="2000" u="sng" dirty="0" smtClean="0"/>
              <a:t>velké </a:t>
            </a:r>
            <a:r>
              <a:rPr lang="cs-CZ" sz="2000" dirty="0" smtClean="0"/>
              <a:t>– </a:t>
            </a:r>
            <a:r>
              <a:rPr lang="cs-CZ" sz="2000" dirty="0" smtClean="0"/>
              <a:t>dospělost = 3 roky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u="sng" dirty="0" smtClean="0"/>
              <a:t>Další ryby: </a:t>
            </a:r>
            <a:r>
              <a:rPr lang="cs-CZ" sz="2000" b="1" dirty="0" smtClean="0"/>
              <a:t>štika obecná </a:t>
            </a:r>
            <a:r>
              <a:rPr lang="cs-CZ" sz="2000" dirty="0" smtClean="0"/>
              <a:t>– dravá – </a:t>
            </a:r>
            <a:r>
              <a:rPr lang="cs-CZ" sz="2000" dirty="0" smtClean="0"/>
              <a:t>požírá plevelné                        a nemocné ryby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	</a:t>
            </a:r>
            <a:r>
              <a:rPr lang="cs-CZ" sz="2000" b="1" dirty="0" smtClean="0"/>
              <a:t>    lín obecný </a:t>
            </a:r>
            <a:r>
              <a:rPr lang="cs-CZ" sz="2000" dirty="0" smtClean="0"/>
              <a:t>– ploché tělo, výborná chuť</a:t>
            </a:r>
          </a:p>
          <a:p>
            <a:pPr>
              <a:buNone/>
            </a:pPr>
            <a:r>
              <a:rPr lang="cs-CZ" sz="2000" dirty="0" smtClean="0"/>
              <a:t>		</a:t>
            </a:r>
            <a:r>
              <a:rPr lang="cs-CZ" sz="2000" b="1" dirty="0" smtClean="0"/>
              <a:t>     cejn velký </a:t>
            </a:r>
            <a:r>
              <a:rPr lang="cs-CZ" sz="2000" dirty="0" smtClean="0"/>
              <a:t>– říční ryba</a:t>
            </a:r>
          </a:p>
          <a:p>
            <a:pPr>
              <a:buNone/>
            </a:pPr>
            <a:r>
              <a:rPr lang="cs-CZ" sz="2000" dirty="0" smtClean="0"/>
              <a:t>		    </a:t>
            </a:r>
            <a:r>
              <a:rPr lang="cs-CZ" sz="2000" b="1" dirty="0" smtClean="0"/>
              <a:t>slunka obecná </a:t>
            </a:r>
            <a:r>
              <a:rPr lang="cs-CZ" sz="2000" dirty="0" smtClean="0"/>
              <a:t>– plevelná</a:t>
            </a:r>
          </a:p>
          <a:p>
            <a:pPr>
              <a:buNone/>
            </a:pPr>
            <a:r>
              <a:rPr lang="cs-CZ" sz="2000" b="1" dirty="0" smtClean="0"/>
              <a:t>                     plotice obecná </a:t>
            </a:r>
            <a:r>
              <a:rPr lang="cs-CZ" sz="2000" dirty="0" smtClean="0"/>
              <a:t>- bělice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Doplň slova do vět a samotná slova napiš do sešitu: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Smysly ryb: </a:t>
            </a:r>
          </a:p>
          <a:p>
            <a:pPr marL="514350" indent="-514350">
              <a:buNone/>
            </a:pPr>
            <a:r>
              <a:rPr lang="cs-CZ" sz="2800" dirty="0" smtClean="0"/>
              <a:t>      Otřesy na břehu a vlnění vody vnímá</a:t>
            </a:r>
            <a:r>
              <a:rPr lang="cs-CZ" sz="2800" dirty="0" smtClean="0"/>
              <a:t>………………..,</a:t>
            </a:r>
            <a:endParaRPr lang="cs-CZ" sz="2800" dirty="0" smtClean="0"/>
          </a:p>
          <a:p>
            <a:pPr marL="514350" indent="-514350">
              <a:buNone/>
            </a:pPr>
            <a:r>
              <a:rPr lang="cs-CZ" sz="2800" dirty="0" smtClean="0"/>
              <a:t>	čich má uložený v </a:t>
            </a:r>
            <a:r>
              <a:rPr lang="cs-CZ" sz="2800" dirty="0" smtClean="0"/>
              <a:t>……………………………………,</a:t>
            </a:r>
            <a:endParaRPr lang="cs-CZ" sz="2800" dirty="0" smtClean="0"/>
          </a:p>
          <a:p>
            <a:pPr marL="514350" indent="-514350">
              <a:buNone/>
            </a:pPr>
            <a:r>
              <a:rPr lang="cs-CZ" sz="2800" dirty="0" smtClean="0"/>
              <a:t>	hmat má uložený</a:t>
            </a:r>
            <a:r>
              <a:rPr lang="cs-CZ" sz="2800" dirty="0" smtClean="0"/>
              <a:t>……………………………….,</a:t>
            </a:r>
            <a:endParaRPr lang="cs-CZ" sz="2800" dirty="0" smtClean="0"/>
          </a:p>
          <a:p>
            <a:pPr marL="514350" indent="-514350">
              <a:buNone/>
            </a:pPr>
            <a:r>
              <a:rPr lang="cs-CZ" sz="2800" dirty="0" smtClean="0"/>
              <a:t>	dýchá pomocí……………………………………………</a:t>
            </a:r>
          </a:p>
          <a:p>
            <a:pPr marL="514350" indent="-514350">
              <a:buAutoNum type="arabicPeriod" startAt="2"/>
            </a:pPr>
            <a:r>
              <a:rPr lang="cs-CZ" sz="2800" dirty="0" smtClean="0"/>
              <a:t>Vyplout k hladině a ponořit se může pomocí…………..</a:t>
            </a:r>
          </a:p>
          <a:p>
            <a:pPr marL="514350" indent="-514350">
              <a:buAutoNum type="arabicPeriod" startAt="2"/>
            </a:pPr>
            <a:r>
              <a:rPr lang="cs-CZ" sz="2800" dirty="0" smtClean="0"/>
              <a:t>Rozmnožování ryb nazýváme………………………., samec vypouští………………… samice……………</a:t>
            </a:r>
          </a:p>
          <a:p>
            <a:pPr marL="514350" indent="-514350">
              <a:buAutoNum type="arabicPeriod" startAt="2"/>
            </a:pPr>
            <a:r>
              <a:rPr lang="cs-CZ" sz="2800" dirty="0" smtClean="0"/>
              <a:t>Dravá ryba………………………</a:t>
            </a:r>
          </a:p>
          <a:p>
            <a:pPr marL="514350" indent="-514350">
              <a:buAutoNum type="arabicPeriod" startAt="2"/>
            </a:pPr>
            <a:r>
              <a:rPr lang="cs-CZ" sz="2800" dirty="0" smtClean="0"/>
              <a:t>Plevelná ryba………………………….</a:t>
            </a:r>
          </a:p>
          <a:p>
            <a:pPr marL="514350" indent="-514350">
              <a:buAutoNum type="arabicPeriod" startAt="2"/>
            </a:pPr>
            <a:r>
              <a:rPr lang="cs-CZ" sz="2800" dirty="0" smtClean="0"/>
              <a:t>Potoční ryba………………………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Odpovědi na otázky: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Boční čára, otvory v rypci, vousy, </a:t>
            </a:r>
            <a:r>
              <a:rPr lang="cs-CZ" sz="2800" dirty="0" smtClean="0"/>
              <a:t>žábry</a:t>
            </a: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Plynový měchýř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Tření, mlíčí, jikry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Např. štika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Např. okoun, plotice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Např. pstruh potoční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Zdroje obrázků:</a:t>
            </a:r>
          </a:p>
          <a:p>
            <a:r>
              <a:rPr lang="cs-CZ" sz="1200" dirty="0" smtClean="0"/>
              <a:t>Učebnice: Kvasničková Danuše: Ekologický přírodopis pro </a:t>
            </a:r>
            <a:r>
              <a:rPr lang="cs-CZ" sz="1200" dirty="0" smtClean="0"/>
              <a:t>6.třídu, třetí </a:t>
            </a:r>
            <a:r>
              <a:rPr lang="cs-CZ" sz="1200" dirty="0" smtClean="0"/>
              <a:t>přepracované vydání </a:t>
            </a:r>
            <a:r>
              <a:rPr lang="cs-CZ" sz="1200" dirty="0" smtClean="0"/>
              <a:t>,nakladatelství </a:t>
            </a:r>
            <a:r>
              <a:rPr lang="cs-CZ" sz="1200" dirty="0" smtClean="0"/>
              <a:t>Fortuna, </a:t>
            </a:r>
            <a:r>
              <a:rPr lang="cs-CZ" sz="1200" dirty="0" smtClean="0"/>
              <a:t>                                     ISBN </a:t>
            </a:r>
            <a:r>
              <a:rPr lang="cs-CZ" sz="1200" dirty="0" smtClean="0"/>
              <a:t>80-7168-783-9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157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VY_52_INOVACE_65_Ryby - učební text                + kontrolní otázky</vt:lpstr>
      <vt:lpstr>Snímek 2</vt:lpstr>
      <vt:lpstr>Snímek 3</vt:lpstr>
      <vt:lpstr>Doplň slova do vět a samotná slova napiš do sešitu:</vt:lpstr>
      <vt:lpstr>Odpovědi na otázky: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Ryby-učební text</dc:title>
  <dc:creator>Hercík</dc:creator>
  <cp:lastModifiedBy>Dum</cp:lastModifiedBy>
  <cp:revision>13</cp:revision>
  <dcterms:created xsi:type="dcterms:W3CDTF">2011-04-27T16:57:55Z</dcterms:created>
  <dcterms:modified xsi:type="dcterms:W3CDTF">2012-03-28T12:26:50Z</dcterms:modified>
</cp:coreProperties>
</file>