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71" r:id="rId3"/>
    <p:sldId id="329" r:id="rId4"/>
    <p:sldId id="338" r:id="rId5"/>
    <p:sldId id="340" r:id="rId6"/>
    <p:sldId id="341" r:id="rId7"/>
    <p:sldId id="335" r:id="rId8"/>
    <p:sldId id="336" r:id="rId9"/>
    <p:sldId id="339" r:id="rId10"/>
    <p:sldId id="334" r:id="rId11"/>
    <p:sldId id="333" r:id="rId12"/>
    <p:sldId id="330" r:id="rId13"/>
    <p:sldId id="331" r:id="rId14"/>
    <p:sldId id="332" r:id="rId15"/>
    <p:sldId id="33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F87EBF0-270B-4DA8-A8C6-1E913869171E}">
          <p14:sldIdLst>
            <p14:sldId id="270"/>
            <p14:sldId id="271"/>
            <p14:sldId id="329"/>
          </p14:sldIdLst>
        </p14:section>
        <p14:section name="Oddíl bez názvu" id="{ACE60A08-6CB2-4020-AD7B-29B8C0C9105B}">
          <p14:sldIdLst>
            <p14:sldId id="338"/>
            <p14:sldId id="340"/>
            <p14:sldId id="341"/>
            <p14:sldId id="335"/>
            <p14:sldId id="336"/>
            <p14:sldId id="339"/>
            <p14:sldId id="334"/>
            <p14:sldId id="333"/>
            <p14:sldId id="330"/>
            <p14:sldId id="331"/>
            <p14:sldId id="332"/>
            <p14:sldId id="33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2322" autoAdjust="0"/>
  </p:normalViewPr>
  <p:slideViewPr>
    <p:cSldViewPr showGuides="1">
      <p:cViewPr>
        <p:scale>
          <a:sx n="60" d="100"/>
          <a:sy n="60" d="100"/>
        </p:scale>
        <p:origin x="-826" y="-58"/>
      </p:cViewPr>
      <p:guideLst>
        <p:guide orient="horz" pos="1842"/>
        <p:guide pos="2835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1A5B04-9488-40B0-81FA-F502F3943311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30663C-F2E5-490C-9DBF-0E3B122034D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4161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914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085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9442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3339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5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5473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8896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77201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1425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9624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1601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BDF83-BDC5-4546-974D-4290C4CC3AFE}" type="datetimeFigureOut">
              <a:rPr lang="cs-CZ" smtClean="0"/>
              <a:pPr/>
              <a:t>1.4.2014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F4339-C1C0-43B1-B29A-91331B310744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28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4" Type="http://schemas.openxmlformats.org/officeDocument/2006/relationships/image" Target="../media/image4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10.gif"/><Relationship Id="rId7" Type="http://schemas.openxmlformats.org/officeDocument/2006/relationships/image" Target="../media/image14.gi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gif"/><Relationship Id="rId5" Type="http://schemas.openxmlformats.org/officeDocument/2006/relationships/image" Target="../media/image12.gif"/><Relationship Id="rId4" Type="http://schemas.openxmlformats.org/officeDocument/2006/relationships/image" Target="../media/image11.gif"/><Relationship Id="rId9" Type="http://schemas.openxmlformats.org/officeDocument/2006/relationships/image" Target="../media/image16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5" Type="http://schemas.openxmlformats.org/officeDocument/2006/relationships/image" Target="../media/image20.gif"/><Relationship Id="rId4" Type="http://schemas.openxmlformats.org/officeDocument/2006/relationships/image" Target="../media/image19.gif"/><Relationship Id="rId9" Type="http://schemas.openxmlformats.org/officeDocument/2006/relationships/image" Target="../media/image24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openxmlformats.org/officeDocument/2006/relationships/image" Target="../media/image26.gif"/><Relationship Id="rId7" Type="http://schemas.openxmlformats.org/officeDocument/2006/relationships/image" Target="../media/image30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gif"/><Relationship Id="rId5" Type="http://schemas.openxmlformats.org/officeDocument/2006/relationships/image" Target="../media/image28.gif"/><Relationship Id="rId4" Type="http://schemas.openxmlformats.org/officeDocument/2006/relationships/image" Target="../media/image27.gif"/><Relationship Id="rId9" Type="http://schemas.openxmlformats.org/officeDocument/2006/relationships/image" Target="../media/image32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gif"/><Relationship Id="rId3" Type="http://schemas.openxmlformats.org/officeDocument/2006/relationships/image" Target="../media/image34.gif"/><Relationship Id="rId7" Type="http://schemas.openxmlformats.org/officeDocument/2006/relationships/image" Target="../media/image38.gif"/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gif"/><Relationship Id="rId5" Type="http://schemas.openxmlformats.org/officeDocument/2006/relationships/image" Target="../media/image36.gif"/><Relationship Id="rId4" Type="http://schemas.openxmlformats.org/officeDocument/2006/relationships/image" Target="../media/image35.gif"/><Relationship Id="rId9" Type="http://schemas.openxmlformats.org/officeDocument/2006/relationships/image" Target="../media/image40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hyperlink" Target="http://www.helpforenglish.cz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856984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VY_32_INOVACE_7A_AJ7_17_ Body parts    			     	  			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Revision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slova:        </a:t>
            </a:r>
            <a:r>
              <a:rPr lang="cs-CZ" sz="2400" dirty="0" smtClean="0">
                <a:solidFill>
                  <a:schemeClr val="tx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body parts, human body</a:t>
            </a:r>
            <a:endParaRPr lang="cs-CZ" sz="2400" cap="all" dirty="0">
              <a:ln w="0"/>
              <a:solidFill>
                <a:schemeClr val="tx2">
                  <a:lumMod val="50000"/>
                </a:schemeClr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42816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209836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Žáci si procvičí části lidského těla.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Obrázky se mohou využít v soutěži, kdo si zapamatoval nejvíce nových slovíček.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63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3822" y="2708920"/>
            <a:ext cx="80163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Practice makes perfect!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4221088"/>
            <a:ext cx="40324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Body parts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756359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98650" y="2967335"/>
            <a:ext cx="43467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HUMAN BODY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3511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Users\Uživatel\AppData\Local\Microsoft\Windows\Temporary Internet Files\Content.IE5\7VN2TJ8G\MC900297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32656"/>
            <a:ext cx="936104" cy="132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267744" y="692696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hand</a:t>
            </a: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001" y="1988840"/>
            <a:ext cx="874009" cy="138731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339752" y="234888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shoulder</a:t>
            </a:r>
            <a:endParaRPr lang="cs-CZ" sz="28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17032"/>
            <a:ext cx="1169410" cy="132887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339752" y="407707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knee</a:t>
            </a:r>
            <a:endParaRPr lang="cs-CZ" sz="28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404664"/>
            <a:ext cx="1296144" cy="120013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380312" y="98072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</a:t>
            </a:r>
            <a:r>
              <a:rPr lang="cs-CZ" sz="2800" b="1" dirty="0" smtClean="0"/>
              <a:t>eck</a:t>
            </a:r>
            <a:endParaRPr lang="cs-CZ" sz="2800" b="1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8476" y="2029190"/>
            <a:ext cx="1471756" cy="1149809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7308304" y="227687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mouth</a:t>
            </a:r>
            <a:endParaRPr lang="cs-CZ" sz="2800" b="1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367" y="3683195"/>
            <a:ext cx="1425865" cy="1113957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 flipH="1">
            <a:off x="6485919" y="2492896"/>
            <a:ext cx="678369" cy="1111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807550" y="4365104"/>
            <a:ext cx="135673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380312" y="3985900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tongue</a:t>
            </a:r>
            <a:endParaRPr lang="cs-CZ" sz="2800" b="1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48" y="5445224"/>
            <a:ext cx="1122114" cy="1351945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2339752" y="5647680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arm</a:t>
            </a:r>
            <a:endParaRPr lang="cs-CZ" sz="2800" b="1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517232"/>
            <a:ext cx="1658118" cy="1033135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7524328" y="5647680"/>
            <a:ext cx="1619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chest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53178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  <p:bldP spid="11" grpId="0"/>
      <p:bldP spid="17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548680"/>
            <a:ext cx="1184438" cy="918169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26" y="2132856"/>
            <a:ext cx="998967" cy="124870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28" y="3837952"/>
            <a:ext cx="1136362" cy="12626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90" y="548680"/>
            <a:ext cx="1238250" cy="92392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90" y="2276872"/>
            <a:ext cx="1238250" cy="9048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701888"/>
            <a:ext cx="864096" cy="127072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326" y="5589240"/>
            <a:ext cx="1186692" cy="11521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1495" y="5426471"/>
            <a:ext cx="1180745" cy="1242889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411760" y="620688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stomach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411760" y="249289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bottom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11760" y="4352395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ear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11760" y="5923849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head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452320" y="620688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finger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452320" y="2492896"/>
            <a:ext cx="1691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foot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4149080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nose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452320" y="5589240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teeth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6708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8041"/>
            <a:ext cx="1296144" cy="118912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267744" y="2017197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muscle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602126"/>
            <a:ext cx="1138237" cy="125081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286000" y="-27384"/>
            <a:ext cx="12778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nail</a:t>
            </a:r>
            <a:endParaRPr lang="cs-CZ" sz="2800" dirty="0"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3573016"/>
            <a:ext cx="17281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lungs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842" y="3555013"/>
            <a:ext cx="1242139" cy="124213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339752" y="5507940"/>
            <a:ext cx="11448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cheek</a:t>
            </a:r>
            <a:r>
              <a:rPr lang="cs-CZ" sz="2800" dirty="0"/>
              <a:t>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400218"/>
            <a:ext cx="1783735" cy="1125125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7470576" y="5229200"/>
            <a:ext cx="14939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heart</a:t>
            </a:r>
            <a:endParaRPr lang="cs-CZ" sz="2800" dirty="0">
              <a:effectLst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92" y="5074979"/>
            <a:ext cx="1381223" cy="131545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7524328" y="1916832"/>
            <a:ext cx="113387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fist</a:t>
            </a:r>
            <a:endParaRPr lang="cs-CZ" sz="2800" dirty="0">
              <a:effectLst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681" y="1916832"/>
            <a:ext cx="1480638" cy="1223668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7542584" y="3429000"/>
            <a:ext cx="142190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eyelid</a:t>
            </a:r>
            <a:endParaRPr lang="cs-CZ" sz="2800" dirty="0">
              <a:effectLst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7292" y="3687872"/>
            <a:ext cx="1385785" cy="12484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308304" y="188640"/>
            <a:ext cx="18356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brain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682" y="104147"/>
            <a:ext cx="1303802" cy="1448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42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10" grpId="0"/>
      <p:bldP spid="12" grpId="0"/>
      <p:bldP spid="14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80010" y="2204864"/>
            <a:ext cx="121187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big toe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54143"/>
            <a:ext cx="868264" cy="1370943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7092280" y="620688"/>
            <a:ext cx="1997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belly button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528" y="188640"/>
            <a:ext cx="1074586" cy="109651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268770" y="3429000"/>
            <a:ext cx="16551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ankle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116632"/>
            <a:ext cx="172819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forehead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218" y="244459"/>
            <a:ext cx="1181100" cy="1312333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7465861" y="5373216"/>
            <a:ext cx="178665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heel</a:t>
            </a:r>
            <a:endParaRPr lang="cs-CZ" sz="2800" dirty="0">
              <a:effectLst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1" y="5521877"/>
            <a:ext cx="1512169" cy="1219491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2267744" y="6021288"/>
            <a:ext cx="18722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chin</a:t>
            </a:r>
            <a:endParaRPr lang="cs-CZ" sz="28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281" y="5589240"/>
            <a:ext cx="880975" cy="127677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4528" y="3561855"/>
            <a:ext cx="1185757" cy="1482196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7315240" y="3861048"/>
            <a:ext cx="7131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calf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7219895" y="2348880"/>
            <a:ext cx="9525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thigh</a:t>
            </a:r>
            <a:endParaRPr lang="cs-CZ" sz="2800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1894386"/>
            <a:ext cx="1189042" cy="1143310"/>
          </a:xfrm>
          <a:prstGeom prst="rect">
            <a:avLst/>
          </a:prstGeom>
        </p:spPr>
      </p:pic>
      <p:grpSp>
        <p:nvGrpSpPr>
          <p:cNvPr id="14" name="Skupina 13"/>
          <p:cNvGrpSpPr/>
          <p:nvPr/>
        </p:nvGrpSpPr>
        <p:grpSpPr>
          <a:xfrm>
            <a:off x="539552" y="3717032"/>
            <a:ext cx="1021805" cy="1327019"/>
            <a:chOff x="539552" y="3717032"/>
            <a:chExt cx="1021805" cy="1327019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39552" y="3717032"/>
              <a:ext cx="1021805" cy="1327019"/>
            </a:xfrm>
            <a:prstGeom prst="rect">
              <a:avLst/>
            </a:prstGeom>
          </p:spPr>
        </p:pic>
        <p:sp>
          <p:nvSpPr>
            <p:cNvPr id="2" name="Obdélník 1"/>
            <p:cNvSpPr/>
            <p:nvPr/>
          </p:nvSpPr>
          <p:spPr>
            <a:xfrm>
              <a:off x="611560" y="4121497"/>
              <a:ext cx="288032" cy="18145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cxnSp>
        <p:nvCxnSpPr>
          <p:cNvPr id="22" name="Přímá spojnice se šipkou 21"/>
          <p:cNvCxnSpPr/>
          <p:nvPr/>
        </p:nvCxnSpPr>
        <p:spPr>
          <a:xfrm flipV="1">
            <a:off x="683568" y="3861048"/>
            <a:ext cx="440487" cy="26044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38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10" grpId="0"/>
      <p:bldP spid="12" grpId="0"/>
      <p:bldP spid="15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88640"/>
            <a:ext cx="18002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joint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969676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hair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3340149"/>
            <a:ext cx="22322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kidney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5642084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rib</a:t>
            </a:r>
            <a:r>
              <a:rPr lang="cs-CZ" sz="2800" dirty="0"/>
              <a:t>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36296" y="54868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leg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1825660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sole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0312" y="3284984"/>
            <a:ext cx="23762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r>
              <a:rPr lang="cs-CZ" sz="2800" b="1" dirty="0"/>
              <a:t>skull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8693" y="5330121"/>
            <a:ext cx="797483" cy="1123215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7363785" y="5377572"/>
            <a:ext cx="10246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bone</a:t>
            </a:r>
            <a:r>
              <a:rPr lang="cs-CZ" sz="2800" dirty="0"/>
              <a:t> </a:t>
            </a: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5" y="3538865"/>
            <a:ext cx="1205453" cy="123005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56396"/>
            <a:ext cx="1217381" cy="10967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76072"/>
            <a:ext cx="871537" cy="121046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46" y="5309413"/>
            <a:ext cx="1269755" cy="114392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7554" y="1798423"/>
            <a:ext cx="1054646" cy="12706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0763" y="342175"/>
            <a:ext cx="1061437" cy="120617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531" y="1825660"/>
            <a:ext cx="1228725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69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Uživatel\AppData\Local\Microsoft\Windows\Temporary Internet Files\Content.IE5\7VN2TJ8G\MC900297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8034" y="1484784"/>
            <a:ext cx="3265057" cy="4626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46738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middle finger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924175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little </a:t>
            </a:r>
            <a:r>
              <a:rPr lang="cs-CZ" sz="2400" b="1" dirty="0" smtClean="0"/>
              <a:t>finger</a:t>
            </a:r>
          </a:p>
          <a:p>
            <a:r>
              <a:rPr lang="cs-CZ" sz="2400" b="1" dirty="0" smtClean="0"/>
              <a:t>(pinkie)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66307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index finger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437112"/>
            <a:ext cx="2483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palm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98072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ring finger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3524339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thumb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5373216"/>
            <a:ext cx="2033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wrist</a:t>
            </a:r>
            <a:endParaRPr lang="cs-CZ" sz="2400" dirty="0"/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619672" y="2636912"/>
            <a:ext cx="1080120" cy="18466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5076056" y="5373216"/>
            <a:ext cx="648072" cy="2308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4391980" y="4032171"/>
            <a:ext cx="1836204" cy="63577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400092" y="1124744"/>
            <a:ext cx="54006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3995936" y="929045"/>
            <a:ext cx="216024" cy="41172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115616" y="1448780"/>
            <a:ext cx="2160240" cy="3240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H="1" flipV="1">
            <a:off x="6228184" y="3429000"/>
            <a:ext cx="360040" cy="14150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4516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4624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Unscramble the letters and write down the body parts.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23928" y="764704"/>
            <a:ext cx="208823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foot</a:t>
            </a:r>
          </a:p>
          <a:p>
            <a:r>
              <a:rPr lang="cs-CZ" sz="2800" dirty="0" smtClean="0"/>
              <a:t>legs</a:t>
            </a:r>
          </a:p>
          <a:p>
            <a:r>
              <a:rPr lang="cs-CZ" sz="2800" dirty="0" smtClean="0"/>
              <a:t>nose </a:t>
            </a:r>
          </a:p>
          <a:p>
            <a:r>
              <a:rPr lang="cs-CZ" sz="2800" dirty="0" smtClean="0"/>
              <a:t>fingers</a:t>
            </a:r>
          </a:p>
          <a:p>
            <a:r>
              <a:rPr lang="cs-CZ" sz="2800" dirty="0" smtClean="0"/>
              <a:t>stomach</a:t>
            </a:r>
          </a:p>
          <a:p>
            <a:r>
              <a:rPr lang="cs-CZ" sz="2800" dirty="0" smtClean="0"/>
              <a:t>hair</a:t>
            </a:r>
          </a:p>
          <a:p>
            <a:r>
              <a:rPr lang="cs-CZ" sz="2800" dirty="0" smtClean="0"/>
              <a:t>hand</a:t>
            </a:r>
          </a:p>
          <a:p>
            <a:r>
              <a:rPr lang="cs-CZ" sz="2800" dirty="0" smtClean="0"/>
              <a:t>knee</a:t>
            </a:r>
          </a:p>
          <a:p>
            <a:r>
              <a:rPr lang="cs-CZ" sz="2800" dirty="0" smtClean="0"/>
              <a:t>mouth</a:t>
            </a:r>
          </a:p>
          <a:p>
            <a:r>
              <a:rPr lang="cs-CZ" sz="2800" dirty="0" smtClean="0"/>
              <a:t>shoulder</a:t>
            </a:r>
          </a:p>
          <a:p>
            <a:r>
              <a:rPr lang="cs-CZ" sz="2800" dirty="0" smtClean="0"/>
              <a:t>chin</a:t>
            </a:r>
          </a:p>
          <a:p>
            <a:r>
              <a:rPr lang="cs-CZ" sz="2800" dirty="0" smtClean="0"/>
              <a:t>head</a:t>
            </a:r>
          </a:p>
          <a:p>
            <a:r>
              <a:rPr lang="cs-CZ" sz="2800" dirty="0" smtClean="0"/>
              <a:t>neck</a:t>
            </a:r>
          </a:p>
          <a:p>
            <a:r>
              <a:rPr lang="cs-CZ" sz="2800" dirty="0" smtClean="0"/>
              <a:t>cheek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764704"/>
            <a:ext cx="3888432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ooft</a:t>
            </a:r>
          </a:p>
          <a:p>
            <a:r>
              <a:rPr lang="cs-CZ" sz="2800" dirty="0" smtClean="0"/>
              <a:t>selg</a:t>
            </a:r>
          </a:p>
          <a:p>
            <a:r>
              <a:rPr lang="cs-CZ" sz="2800" dirty="0" smtClean="0"/>
              <a:t>sone</a:t>
            </a:r>
          </a:p>
          <a:p>
            <a:r>
              <a:rPr lang="cs-CZ" sz="2800" dirty="0" smtClean="0"/>
              <a:t>senfrgi</a:t>
            </a:r>
          </a:p>
          <a:p>
            <a:r>
              <a:rPr lang="cs-CZ" sz="2800" dirty="0" smtClean="0"/>
              <a:t>haoscmt</a:t>
            </a:r>
          </a:p>
          <a:p>
            <a:r>
              <a:rPr lang="cs-CZ" sz="2800" dirty="0" smtClean="0"/>
              <a:t>riha</a:t>
            </a:r>
          </a:p>
          <a:p>
            <a:r>
              <a:rPr lang="cs-CZ" sz="2800" dirty="0" smtClean="0"/>
              <a:t>dhan</a:t>
            </a:r>
          </a:p>
          <a:p>
            <a:r>
              <a:rPr lang="cs-CZ" sz="2800" dirty="0" smtClean="0"/>
              <a:t>eekn</a:t>
            </a:r>
          </a:p>
          <a:p>
            <a:r>
              <a:rPr lang="cs-CZ" sz="2800" dirty="0" smtClean="0"/>
              <a:t>humto</a:t>
            </a:r>
          </a:p>
          <a:p>
            <a:r>
              <a:rPr lang="cs-CZ" sz="2800" dirty="0" smtClean="0"/>
              <a:t>derloush</a:t>
            </a:r>
          </a:p>
          <a:p>
            <a:r>
              <a:rPr lang="cs-CZ" sz="2800" dirty="0" smtClean="0"/>
              <a:t>nich</a:t>
            </a:r>
          </a:p>
          <a:p>
            <a:r>
              <a:rPr lang="cs-CZ" sz="2800" dirty="0" smtClean="0"/>
              <a:t>deha</a:t>
            </a:r>
          </a:p>
          <a:p>
            <a:r>
              <a:rPr lang="cs-CZ" sz="2800" dirty="0" smtClean="0"/>
              <a:t>cenk</a:t>
            </a:r>
          </a:p>
          <a:p>
            <a:r>
              <a:rPr lang="cs-CZ" sz="2800" dirty="0" smtClean="0"/>
              <a:t>eechk</a:t>
            </a:r>
            <a:endParaRPr lang="cs-CZ" sz="2800" dirty="0"/>
          </a:p>
        </p:txBody>
      </p:sp>
      <p:sp>
        <p:nvSpPr>
          <p:cNvPr id="5" name="Šipka doleva 4"/>
          <p:cNvSpPr/>
          <p:nvPr/>
        </p:nvSpPr>
        <p:spPr>
          <a:xfrm>
            <a:off x="6948264" y="2780928"/>
            <a:ext cx="864096" cy="10081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KEY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7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03039"/>
            <a:ext cx="87849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Read the text and fill in </a:t>
            </a:r>
            <a:r>
              <a:rPr lang="cs-CZ" sz="2400" b="1" dirty="0" smtClean="0"/>
              <a:t>the missing </a:t>
            </a:r>
            <a:r>
              <a:rPr lang="cs-CZ" sz="2400" dirty="0" smtClean="0"/>
              <a:t>letters.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041698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W_tch out, here c_mes the monster! </a:t>
            </a:r>
          </a:p>
          <a:p>
            <a:r>
              <a:rPr lang="cs-CZ" sz="2800" dirty="0" smtClean="0"/>
              <a:t>He h_s got three h__ds, four b_g e_es and two large m__ths. </a:t>
            </a:r>
          </a:p>
          <a:p>
            <a:r>
              <a:rPr lang="cs-CZ" sz="2800" dirty="0" smtClean="0"/>
              <a:t>His f_ce is red. He has got six  __rs, but he h_sn‘t got </a:t>
            </a:r>
          </a:p>
          <a:p>
            <a:r>
              <a:rPr lang="cs-CZ" sz="2800" dirty="0" smtClean="0"/>
              <a:t>a n_se. His h__r is blue and gr__n. His n_ck is long and t_in. He is very t_ll and he l__ks very danger__s.</a:t>
            </a:r>
            <a:r>
              <a:rPr lang="cs-CZ" sz="2800" dirty="0"/>
              <a:t> </a:t>
            </a:r>
            <a:r>
              <a:rPr lang="cs-CZ" sz="2800" dirty="0" smtClean="0"/>
              <a:t>He has got e__ht </a:t>
            </a:r>
            <a:r>
              <a:rPr lang="cs-CZ" sz="2800" dirty="0"/>
              <a:t>_</a:t>
            </a:r>
            <a:r>
              <a:rPr lang="cs-CZ" sz="2800" dirty="0" smtClean="0"/>
              <a:t>rms and eight h__ds, but he‘s  got only two finge_s in each. He has got a big r__nd stoma__. He‘s got  three l_gs and two f__t. He w_lks very f_st. He likes to k_ck and d_nce.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5580112" y="4941168"/>
            <a:ext cx="1800200" cy="151216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KEY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348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03039"/>
            <a:ext cx="8784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KEY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13706"/>
            <a:ext cx="856895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Watch out, here comes the monster! </a:t>
            </a:r>
          </a:p>
          <a:p>
            <a:r>
              <a:rPr lang="cs-CZ" sz="2800" dirty="0" smtClean="0"/>
              <a:t>He has got three heads, four big eyes and two large mouths. His face is red. He has got six ears, but he hasn‘t  got</a:t>
            </a:r>
            <a:r>
              <a:rPr lang="cs-CZ" sz="2800" dirty="0"/>
              <a:t> </a:t>
            </a:r>
            <a:r>
              <a:rPr lang="cs-CZ" sz="2800" dirty="0" smtClean="0"/>
              <a:t>a nose. His hair is blue and green. His neck is long and thin. He is very tall and he looks very dangerous.</a:t>
            </a:r>
            <a:r>
              <a:rPr lang="cs-CZ" sz="2800" dirty="0"/>
              <a:t> </a:t>
            </a:r>
            <a:r>
              <a:rPr lang="cs-CZ" sz="2800" dirty="0" smtClean="0"/>
              <a:t>He has got eight arms and eight hands, but he‘s got only two fingers in each. He has got a big round stomach. He‘s got three legs and two feet. He walks very fast. He likes to kick and dance.</a:t>
            </a:r>
          </a:p>
        </p:txBody>
      </p:sp>
    </p:spTree>
    <p:extLst>
      <p:ext uri="{BB962C8B-B14F-4D97-AF65-F5344CB8AC3E}">
        <p14:creationId xmlns:p14="http://schemas.microsoft.com/office/powerpoint/2010/main" val="137788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4123" y="78053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Answer the following questions: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61206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How many </a:t>
            </a:r>
            <a:r>
              <a:rPr lang="cs-CZ" sz="2400" dirty="0" smtClean="0"/>
              <a:t>ears has </a:t>
            </a:r>
            <a:r>
              <a:rPr lang="cs-CZ" sz="2400" dirty="0"/>
              <a:t>the monster </a:t>
            </a:r>
            <a:r>
              <a:rPr lang="cs-CZ" sz="2400" dirty="0" smtClean="0"/>
              <a:t>got?</a:t>
            </a:r>
            <a:endParaRPr lang="cs-CZ" sz="2400" dirty="0"/>
          </a:p>
          <a:p>
            <a:r>
              <a:rPr lang="cs-CZ" sz="2400" dirty="0" smtClean="0"/>
              <a:t>How many heads has the monster got?</a:t>
            </a:r>
          </a:p>
          <a:p>
            <a:r>
              <a:rPr lang="cs-CZ" sz="2400" dirty="0" smtClean="0"/>
              <a:t>True or False? The monster has got small eyes.</a:t>
            </a:r>
          </a:p>
          <a:p>
            <a:r>
              <a:rPr lang="cs-CZ" sz="2400" dirty="0" smtClean="0"/>
              <a:t>What colour is his face?</a:t>
            </a:r>
          </a:p>
          <a:p>
            <a:r>
              <a:rPr lang="cs-CZ" sz="2400" dirty="0" smtClean="0"/>
              <a:t>Has he got a nose?</a:t>
            </a:r>
          </a:p>
          <a:p>
            <a:r>
              <a:rPr lang="cs-CZ" sz="2400" dirty="0" smtClean="0"/>
              <a:t>What colour is his hair?</a:t>
            </a:r>
          </a:p>
          <a:p>
            <a:r>
              <a:rPr lang="cs-CZ" sz="2400" dirty="0" smtClean="0"/>
              <a:t>What is long and thin?</a:t>
            </a:r>
          </a:p>
          <a:p>
            <a:r>
              <a:rPr lang="cs-CZ" sz="2400" dirty="0"/>
              <a:t>True or </a:t>
            </a:r>
            <a:r>
              <a:rPr lang="cs-CZ" sz="2400" dirty="0" smtClean="0"/>
              <a:t>False? The monster looks dangerous.</a:t>
            </a:r>
          </a:p>
          <a:p>
            <a:r>
              <a:rPr lang="cs-CZ" sz="2400" dirty="0" smtClean="0"/>
              <a:t>How many arms has he got?</a:t>
            </a:r>
          </a:p>
          <a:p>
            <a:r>
              <a:rPr lang="cs-CZ" sz="2400" dirty="0" smtClean="0"/>
              <a:t>What is big and round?</a:t>
            </a:r>
          </a:p>
          <a:p>
            <a:r>
              <a:rPr lang="cs-CZ" sz="2400" dirty="0" smtClean="0"/>
              <a:t>How does he walk?</a:t>
            </a:r>
          </a:p>
          <a:p>
            <a:r>
              <a:rPr lang="cs-CZ" sz="2400" dirty="0" smtClean="0"/>
              <a:t>What does he like to do?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6660232" y="1196752"/>
            <a:ext cx="230425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Six  ears.</a:t>
            </a:r>
          </a:p>
          <a:p>
            <a:r>
              <a:rPr lang="cs-CZ" sz="2400" dirty="0" smtClean="0"/>
              <a:t>Three heads.</a:t>
            </a:r>
          </a:p>
          <a:p>
            <a:r>
              <a:rPr lang="cs-CZ" sz="2400" dirty="0" smtClean="0"/>
              <a:t>False.</a:t>
            </a:r>
          </a:p>
          <a:p>
            <a:r>
              <a:rPr lang="cs-CZ" sz="2400" dirty="0" smtClean="0"/>
              <a:t>Red.</a:t>
            </a:r>
          </a:p>
          <a:p>
            <a:r>
              <a:rPr lang="cs-CZ" sz="2400" dirty="0" smtClean="0"/>
              <a:t>No, he hasn‘t.</a:t>
            </a:r>
          </a:p>
          <a:p>
            <a:r>
              <a:rPr lang="cs-CZ" sz="2400" dirty="0" smtClean="0"/>
              <a:t>Blue and green.</a:t>
            </a:r>
          </a:p>
          <a:p>
            <a:r>
              <a:rPr lang="cs-CZ" sz="2400" dirty="0" smtClean="0"/>
              <a:t>His neck.</a:t>
            </a:r>
          </a:p>
          <a:p>
            <a:r>
              <a:rPr lang="cs-CZ" sz="2400" dirty="0" smtClean="0"/>
              <a:t>True.</a:t>
            </a:r>
          </a:p>
          <a:p>
            <a:r>
              <a:rPr lang="cs-CZ" sz="2400" dirty="0" smtClean="0"/>
              <a:t>Eight.</a:t>
            </a:r>
          </a:p>
          <a:p>
            <a:r>
              <a:rPr lang="cs-CZ" sz="2400" dirty="0" smtClean="0"/>
              <a:t>His stomach.</a:t>
            </a:r>
          </a:p>
          <a:p>
            <a:r>
              <a:rPr lang="cs-CZ" sz="2400" dirty="0" smtClean="0"/>
              <a:t>Very fast.</a:t>
            </a:r>
          </a:p>
          <a:p>
            <a:r>
              <a:rPr lang="cs-CZ" sz="2400" dirty="0" smtClean="0"/>
              <a:t>Kick and dance.</a:t>
            </a:r>
          </a:p>
          <a:p>
            <a:endParaRPr lang="cs-CZ" sz="2400" dirty="0"/>
          </a:p>
        </p:txBody>
      </p:sp>
      <p:sp>
        <p:nvSpPr>
          <p:cNvPr id="5" name="Šipka dolů 4"/>
          <p:cNvSpPr/>
          <p:nvPr/>
        </p:nvSpPr>
        <p:spPr>
          <a:xfrm>
            <a:off x="6156176" y="351717"/>
            <a:ext cx="1368152" cy="7010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KEY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19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2084655"/>
            <a:ext cx="554461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VÍT, Marek. </a:t>
            </a:r>
            <a:r>
              <a:rPr lang="cs-CZ" i="1" dirty="0"/>
              <a:t>www.helpforenglish</a:t>
            </a:r>
            <a:r>
              <a:rPr lang="cs-CZ" dirty="0"/>
              <a:t> [online]. [cit. 24.2.2014]. Dostupný na WWW: http://www.helpforenglish.cz/article/2006072366-human-body </a:t>
            </a:r>
            <a:endParaRPr lang="cs-CZ" dirty="0" smtClean="0"/>
          </a:p>
          <a:p>
            <a:r>
              <a:rPr lang="cs-CZ" dirty="0"/>
              <a:t>Obrázky –   </a:t>
            </a:r>
            <a:r>
              <a:rPr lang="cs-CZ" u="sng" dirty="0">
                <a:hlinkClick r:id="rId2"/>
              </a:rPr>
              <a:t>www.helpforenglish.cz</a:t>
            </a:r>
            <a:endParaRPr lang="cs-CZ" dirty="0"/>
          </a:p>
          <a:p>
            <a:r>
              <a:rPr lang="cs-CZ" i="1" dirty="0"/>
              <a:t>                     Použito se svolením majitele autorských práv.</a:t>
            </a:r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32656"/>
            <a:ext cx="36729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Citace: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3861048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Galerie </a:t>
            </a:r>
            <a:r>
              <a:rPr lang="cs-CZ" dirty="0"/>
              <a:t>Microsoft Office – klipart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205155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– Human Body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05273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GAUDET, Jonathan. </a:t>
            </a:r>
            <a:r>
              <a:rPr lang="cs-CZ" i="1" dirty="0"/>
              <a:t>Angličtina od začátku</a:t>
            </a:r>
            <a:r>
              <a:rPr lang="cs-CZ" dirty="0"/>
              <a:t>. Havlíčkův Brod: Pierot s.r.o., rok vydání neuveden, 361 publikace, ISBN 978-80-7353-285-7. </a:t>
            </a:r>
          </a:p>
        </p:txBody>
      </p:sp>
      <p:pic>
        <p:nvPicPr>
          <p:cNvPr id="7" name="Picture 7" descr="C:\Users\Uživatel\AppData\Local\Microsoft\Windows\Temporary Internet Files\Content.IE5\7VN2TJ8G\MC9002979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74" y="3443922"/>
            <a:ext cx="764565" cy="1083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368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2763</TotalTime>
  <Words>593</Words>
  <Application>Microsoft Office PowerPoint</Application>
  <PresentationFormat>Předvádění na obrazovce (4:3)</PresentationFormat>
  <Paragraphs>148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jitka</cp:lastModifiedBy>
  <cp:revision>273</cp:revision>
  <dcterms:created xsi:type="dcterms:W3CDTF">2013-05-17T18:40:15Z</dcterms:created>
  <dcterms:modified xsi:type="dcterms:W3CDTF">2014-04-01T18:14:00Z</dcterms:modified>
</cp:coreProperties>
</file>