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23344-3183-4752-B9EC-CD113361075B}" type="datetimeFigureOut">
              <a:rPr lang="cs-CZ" smtClean="0"/>
              <a:pPr/>
              <a:t>17.3.2014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43B8A-BF26-49C2-AB41-15E8D26256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23344-3183-4752-B9EC-CD113361075B}" type="datetimeFigureOut">
              <a:rPr lang="cs-CZ" smtClean="0"/>
              <a:pPr/>
              <a:t>17.3.2014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43B8A-BF26-49C2-AB41-15E8D26256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23344-3183-4752-B9EC-CD113361075B}" type="datetimeFigureOut">
              <a:rPr lang="cs-CZ" smtClean="0"/>
              <a:pPr/>
              <a:t>17.3.2014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43B8A-BF26-49C2-AB41-15E8D26256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23344-3183-4752-B9EC-CD113361075B}" type="datetimeFigureOut">
              <a:rPr lang="cs-CZ" smtClean="0"/>
              <a:pPr/>
              <a:t>17.3.2014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43B8A-BF26-49C2-AB41-15E8D26256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23344-3183-4752-B9EC-CD113361075B}" type="datetimeFigureOut">
              <a:rPr lang="cs-CZ" smtClean="0"/>
              <a:pPr/>
              <a:t>17.3.2014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43B8A-BF26-49C2-AB41-15E8D26256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23344-3183-4752-B9EC-CD113361075B}" type="datetimeFigureOut">
              <a:rPr lang="cs-CZ" smtClean="0"/>
              <a:pPr/>
              <a:t>17.3.2014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43B8A-BF26-49C2-AB41-15E8D26256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23344-3183-4752-B9EC-CD113361075B}" type="datetimeFigureOut">
              <a:rPr lang="cs-CZ" smtClean="0"/>
              <a:pPr/>
              <a:t>17.3.2014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43B8A-BF26-49C2-AB41-15E8D26256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23344-3183-4752-B9EC-CD113361075B}" type="datetimeFigureOut">
              <a:rPr lang="cs-CZ" smtClean="0"/>
              <a:pPr/>
              <a:t>17.3.2014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43B8A-BF26-49C2-AB41-15E8D26256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23344-3183-4752-B9EC-CD113361075B}" type="datetimeFigureOut">
              <a:rPr lang="cs-CZ" smtClean="0"/>
              <a:pPr/>
              <a:t>17.3.2014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43B8A-BF26-49C2-AB41-15E8D26256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23344-3183-4752-B9EC-CD113361075B}" type="datetimeFigureOut">
              <a:rPr lang="cs-CZ" smtClean="0"/>
              <a:pPr/>
              <a:t>17.3.2014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43B8A-BF26-49C2-AB41-15E8D26256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23344-3183-4752-B9EC-CD113361075B}" type="datetimeFigureOut">
              <a:rPr lang="cs-CZ" smtClean="0"/>
              <a:pPr/>
              <a:t>17.3.2014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43B8A-BF26-49C2-AB41-15E8D26256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B23344-3183-4752-B9EC-CD113361075B}" type="datetimeFigureOut">
              <a:rPr lang="cs-CZ" smtClean="0"/>
              <a:pPr/>
              <a:t>17.3.2014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43B8A-BF26-49C2-AB41-15E8D262568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audio2.wav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wmf"/><Relationship Id="rId5" Type="http://schemas.openxmlformats.org/officeDocument/2006/relationships/image" Target="../media/image3.wmf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audio" Target="../media/audio1.wav"/><Relationship Id="rId7" Type="http://schemas.openxmlformats.org/officeDocument/2006/relationships/image" Target="../media/image3.wm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wmf"/><Relationship Id="rId5" Type="http://schemas.openxmlformats.org/officeDocument/2006/relationships/image" Target="../media/image7.png"/><Relationship Id="rId4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audio" Target="../media/audio4.wav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wmf"/><Relationship Id="rId5" Type="http://schemas.openxmlformats.org/officeDocument/2006/relationships/image" Target="../media/image3.wmf"/><Relationship Id="rId4" Type="http://schemas.openxmlformats.org/officeDocument/2006/relationships/image" Target="../media/image2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audio" Target="../media/audio1.wav"/><Relationship Id="rId7" Type="http://schemas.openxmlformats.org/officeDocument/2006/relationships/image" Target="../media/image11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wmf"/><Relationship Id="rId5" Type="http://schemas.openxmlformats.org/officeDocument/2006/relationships/image" Target="../media/image3.wmf"/><Relationship Id="rId4" Type="http://schemas.openxmlformats.org/officeDocument/2006/relationships/image" Target="../media/image2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audio" Target="../media/audio2.wav"/><Relationship Id="rId7" Type="http://schemas.openxmlformats.org/officeDocument/2006/relationships/image" Target="../media/image4.wm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wmf"/><Relationship Id="rId5" Type="http://schemas.openxmlformats.org/officeDocument/2006/relationships/image" Target="../media/image2.wmf"/><Relationship Id="rId4" Type="http://schemas.openxmlformats.org/officeDocument/2006/relationships/audio" Target="../media/audio1.wav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audio" Target="../media/audio1.wav"/><Relationship Id="rId7" Type="http://schemas.openxmlformats.org/officeDocument/2006/relationships/image" Target="../media/image3.wmf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2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763688" y="1916832"/>
          <a:ext cx="5792470" cy="3970659"/>
        </p:xfrm>
        <a:graphic>
          <a:graphicData uri="http://schemas.openxmlformats.org/drawingml/2006/table">
            <a:tbl>
              <a:tblPr/>
              <a:tblGrid>
                <a:gridCol w="1850390"/>
                <a:gridCol w="3942080"/>
              </a:tblGrid>
              <a:tr h="4888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Comic Sans MS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Základní škola praktická Rožnov pod Radhoštěm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4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CZ. 1. 07/1. 4.00/21.3751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4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VY_32_INOVACE_197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4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Autor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err="1">
                          <a:latin typeface="Comic Sans MS"/>
                          <a:ea typeface="Calibri"/>
                          <a:cs typeface="Times New Roman"/>
                        </a:rPr>
                        <a:t>Tatiana</a:t>
                      </a:r>
                      <a:r>
                        <a:rPr lang="cs-CZ" sz="1600" dirty="0">
                          <a:latin typeface="Comic Sans MS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600" dirty="0" err="1" smtClean="0">
                          <a:latin typeface="Comic Sans MS"/>
                          <a:ea typeface="Calibri"/>
                          <a:cs typeface="Times New Roman"/>
                        </a:rPr>
                        <a:t>Zezulčíková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4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Název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Comic Sans MS"/>
                          <a:ea typeface="Calibri"/>
                          <a:cs typeface="Times New Roman"/>
                        </a:rPr>
                        <a:t>Více,</a:t>
                      </a:r>
                      <a:r>
                        <a:rPr lang="cs-CZ" sz="1600" baseline="0" dirty="0" smtClean="0">
                          <a:latin typeface="Comic Sans MS"/>
                          <a:ea typeface="Calibri"/>
                          <a:cs typeface="Times New Roman"/>
                        </a:rPr>
                        <a:t> méně, stejně I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4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Datum (období)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Březen 2014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52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Ročník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10. ročník ZŠS, středně těžké mentální postižení 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4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Vzdělávací oblast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Matematika a její aplikace_Počty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534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omic Sans MS"/>
                          <a:ea typeface="Calibri"/>
                          <a:cs typeface="Times New Roman"/>
                        </a:rPr>
                        <a:t>Anotace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Comic Sans MS"/>
                          <a:ea typeface="Calibri"/>
                          <a:cs typeface="Times New Roman"/>
                        </a:rPr>
                        <a:t>Výukový materiál je určený k opakování a procvičování </a:t>
                      </a:r>
                      <a:r>
                        <a:rPr lang="cs-CZ" sz="1600" dirty="0" smtClean="0">
                          <a:latin typeface="Comic Sans MS"/>
                          <a:ea typeface="Calibri"/>
                          <a:cs typeface="Times New Roman"/>
                        </a:rPr>
                        <a:t>pojmů</a:t>
                      </a:r>
                      <a:r>
                        <a:rPr lang="cs-CZ" sz="1600" baseline="0" dirty="0" smtClean="0">
                          <a:latin typeface="Comic Sans MS"/>
                          <a:ea typeface="Calibri"/>
                          <a:cs typeface="Times New Roman"/>
                        </a:rPr>
                        <a:t> více, méně</a:t>
                      </a:r>
                      <a:r>
                        <a:rPr lang="cs-CZ" sz="1600" baseline="0" smtClean="0">
                          <a:latin typeface="Comic Sans MS"/>
                          <a:ea typeface="Calibri"/>
                          <a:cs typeface="Times New Roman"/>
                        </a:rPr>
                        <a:t>, stejně</a:t>
                      </a:r>
                      <a:r>
                        <a:rPr lang="cs-CZ" sz="1600" smtClean="0">
                          <a:latin typeface="Comic Sans MS"/>
                          <a:ea typeface="Calibri"/>
                          <a:cs typeface="Times New Roman"/>
                        </a:rPr>
                        <a:t>. </a:t>
                      </a:r>
                      <a:r>
                        <a:rPr lang="cs-CZ" sz="1600" dirty="0">
                          <a:latin typeface="Comic Sans MS"/>
                          <a:ea typeface="Calibri"/>
                          <a:cs typeface="Times New Roman"/>
                        </a:rPr>
                        <a:t>Materiál je určen pro práci na interaktivní tabuli. </a:t>
                      </a:r>
                      <a:br>
                        <a:rPr lang="cs-CZ" sz="1600" dirty="0">
                          <a:latin typeface="Comic Sans MS"/>
                          <a:ea typeface="Calibri"/>
                          <a:cs typeface="Times New Roman"/>
                        </a:rPr>
                      </a:b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1265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04664"/>
            <a:ext cx="5715000" cy="1247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1772816"/>
            <a:ext cx="867879" cy="909067"/>
          </a:xfrm>
          <a:prstGeom prst="rect">
            <a:avLst/>
          </a:prstGeom>
          <a:noFill/>
        </p:spPr>
      </p:pic>
      <p:pic>
        <p:nvPicPr>
          <p:cNvPr id="1027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1772816"/>
            <a:ext cx="867879" cy="909067"/>
          </a:xfrm>
          <a:prstGeom prst="rect">
            <a:avLst/>
          </a:prstGeom>
          <a:noFill/>
        </p:spPr>
      </p:pic>
      <p:grpSp>
        <p:nvGrpSpPr>
          <p:cNvPr id="13" name="Skupina 12"/>
          <p:cNvGrpSpPr/>
          <p:nvPr/>
        </p:nvGrpSpPr>
        <p:grpSpPr>
          <a:xfrm>
            <a:off x="2699792" y="1484784"/>
            <a:ext cx="914400" cy="1323439"/>
            <a:chOff x="2627784" y="1484784"/>
            <a:chExt cx="914400" cy="1323439"/>
          </a:xfrm>
        </p:grpSpPr>
        <p:sp>
          <p:nvSpPr>
            <p:cNvPr id="7" name="Zaoblený obdélník 6"/>
            <p:cNvSpPr/>
            <p:nvPr/>
          </p:nvSpPr>
          <p:spPr>
            <a:xfrm>
              <a:off x="2627784" y="1772816"/>
              <a:ext cx="914400" cy="914400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" name="TextovéPole 3"/>
            <p:cNvSpPr txBox="1"/>
            <p:nvPr/>
          </p:nvSpPr>
          <p:spPr>
            <a:xfrm>
              <a:off x="2699792" y="1484784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4283968" y="1628800"/>
            <a:ext cx="914400" cy="1323439"/>
            <a:chOff x="4211960" y="1628800"/>
            <a:chExt cx="914400" cy="1323439"/>
          </a:xfrm>
        </p:grpSpPr>
        <p:sp>
          <p:nvSpPr>
            <p:cNvPr id="6" name="Zaoblený obdélník 5"/>
            <p:cNvSpPr/>
            <p:nvPr/>
          </p:nvSpPr>
          <p:spPr>
            <a:xfrm>
              <a:off x="4211960" y="1772816"/>
              <a:ext cx="914400" cy="914400"/>
            </a:xfrm>
            <a:prstGeom prst="roundRect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TextovéPole 4"/>
            <p:cNvSpPr txBox="1"/>
            <p:nvPr/>
          </p:nvSpPr>
          <p:spPr>
            <a:xfrm rot="10800000">
              <a:off x="4355976" y="1628800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5724128" y="1484784"/>
            <a:ext cx="914400" cy="1323439"/>
            <a:chOff x="5652120" y="1484784"/>
            <a:chExt cx="914400" cy="1323439"/>
          </a:xfrm>
        </p:grpSpPr>
        <p:sp>
          <p:nvSpPr>
            <p:cNvPr id="9" name="Zaoblený obdélník 8"/>
            <p:cNvSpPr/>
            <p:nvPr/>
          </p:nvSpPr>
          <p:spPr>
            <a:xfrm>
              <a:off x="5652120" y="1772816"/>
              <a:ext cx="914400" cy="914400"/>
            </a:xfrm>
            <a:prstGeom prst="round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5796136" y="1484784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8000" dirty="0" smtClean="0"/>
                <a:t>=</a:t>
              </a:r>
              <a:endParaRPr lang="cs-CZ" sz="8000" dirty="0"/>
            </a:p>
          </p:txBody>
        </p:sp>
      </p:grpSp>
      <p:pic>
        <p:nvPicPr>
          <p:cNvPr id="14340" name="Picture 4" descr="C:\Users\uživatel\AppData\Local\Microsoft\Windows\Temporary Internet Files\Content.IE5\BDXAVRL1\MC90039669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1052736"/>
            <a:ext cx="1099109" cy="1847088"/>
          </a:xfrm>
          <a:prstGeom prst="rect">
            <a:avLst/>
          </a:prstGeom>
          <a:noFill/>
        </p:spPr>
      </p:pic>
      <p:pic>
        <p:nvPicPr>
          <p:cNvPr id="14355" name="Picture 19" descr="C:\Users\uživatel\AppData\Local\Microsoft\Windows\Temporary Internet Files\Content.IE5\2GTWQXMQ\MC900396680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64288" y="1124744"/>
            <a:ext cx="1644585" cy="1656184"/>
          </a:xfrm>
          <a:prstGeom prst="rect">
            <a:avLst/>
          </a:prstGeom>
          <a:noFill/>
        </p:spPr>
      </p:pic>
      <p:sp>
        <p:nvSpPr>
          <p:cNvPr id="34" name="TextovéPole 33"/>
          <p:cNvSpPr txBox="1"/>
          <p:nvPr/>
        </p:nvSpPr>
        <p:spPr>
          <a:xfrm>
            <a:off x="323528" y="188640"/>
            <a:ext cx="8568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  <a:cs typeface="Times New Roman" pitchFamily="18" charset="0"/>
              </a:rPr>
              <a:t>Pepa s Honzou mezi sebou soutěží. Budeš jejich rozhodčí, dostaneš kartičky se znaménky </a:t>
            </a:r>
            <a:r>
              <a:rPr lang="en-US" dirty="0" smtClean="0">
                <a:latin typeface="Franklin Gothic Medium" pitchFamily="34" charset="0"/>
                <a:cs typeface="Times New Roman" pitchFamily="18" charset="0"/>
              </a:rPr>
              <a:t>&lt; &gt; </a:t>
            </a:r>
            <a:r>
              <a:rPr lang="cs-CZ" dirty="0" smtClean="0">
                <a:latin typeface="Franklin Gothic Medium" pitchFamily="34" charset="0"/>
                <a:cs typeface="Times New Roman" pitchFamily="18" charset="0"/>
              </a:rPr>
              <a:t>=, podle kterých budeš rozhodovat, kdo má více, méně nebo stejně.  </a:t>
            </a:r>
            <a:endParaRPr lang="cs-CZ" dirty="0">
              <a:latin typeface="Franklin Gothic Medium" pitchFamily="34" charset="0"/>
              <a:cs typeface="Times New Roman" pitchFamily="18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611560" y="2852936"/>
            <a:ext cx="6911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Pepa</a:t>
            </a:r>
            <a:endParaRPr lang="cs-CZ" dirty="0">
              <a:latin typeface="Franklin Gothic Medium" pitchFamily="34" charset="0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7668344" y="2780928"/>
            <a:ext cx="800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Honza</a:t>
            </a:r>
            <a:endParaRPr lang="cs-CZ" dirty="0">
              <a:latin typeface="Franklin Gothic Medium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51520" y="3284984"/>
            <a:ext cx="874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  Pepa i Honza sbírají autíčka. Kdo má více autíček? Použij správnou kartičku. </a:t>
            </a:r>
            <a:endParaRPr lang="cs-CZ" dirty="0">
              <a:latin typeface="Franklin Gothic Medium" pitchFamily="34" charset="0"/>
            </a:endParaRPr>
          </a:p>
        </p:txBody>
      </p:sp>
      <p:pic>
        <p:nvPicPr>
          <p:cNvPr id="1029" name="Picture 5" descr="C:\Users\uživatel\AppData\Local\Microsoft\Windows\Temporary Internet Files\Content.IE5\X2PPUS20\MC900437097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0078281">
            <a:off x="1331640" y="4365104"/>
            <a:ext cx="1296144" cy="1296144"/>
          </a:xfrm>
          <a:prstGeom prst="rect">
            <a:avLst/>
          </a:prstGeom>
          <a:noFill/>
        </p:spPr>
      </p:pic>
      <p:pic>
        <p:nvPicPr>
          <p:cNvPr id="22" name="Picture 3" descr="C:\Users\uživatel\AppData\Local\Microsoft\Windows\Temporary Internet Files\Content.IE5\QGURGRYR\MC900437099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0091020">
            <a:off x="4869880" y="4158927"/>
            <a:ext cx="1368152" cy="1368152"/>
          </a:xfrm>
          <a:prstGeom prst="rect">
            <a:avLst/>
          </a:prstGeom>
          <a:noFill/>
        </p:spPr>
      </p:pic>
      <p:pic>
        <p:nvPicPr>
          <p:cNvPr id="24" name="Picture 5" descr="C:\Users\uživatel\AppData\Local\Microsoft\Windows\Temporary Internet Files\Content.IE5\X2PPUS20\MC900437097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0078281">
            <a:off x="466651" y="4292203"/>
            <a:ext cx="1296144" cy="1296144"/>
          </a:xfrm>
          <a:prstGeom prst="rect">
            <a:avLst/>
          </a:prstGeom>
          <a:noFill/>
        </p:spPr>
      </p:pic>
      <p:pic>
        <p:nvPicPr>
          <p:cNvPr id="25" name="Picture 5" descr="C:\Users\uživatel\AppData\Local\Microsoft\Windows\Temporary Internet Files\Content.IE5\X2PPUS20\MC900437097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0078281">
            <a:off x="2194844" y="4436219"/>
            <a:ext cx="1296144" cy="1296144"/>
          </a:xfrm>
          <a:prstGeom prst="rect">
            <a:avLst/>
          </a:prstGeom>
          <a:noFill/>
        </p:spPr>
      </p:pic>
      <p:pic>
        <p:nvPicPr>
          <p:cNvPr id="27" name="Picture 3" descr="C:\Users\uživatel\AppData\Local\Microsoft\Windows\Temporary Internet Files\Content.IE5\QGURGRYR\MC900437099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0091020">
            <a:off x="5733976" y="4230936"/>
            <a:ext cx="1368152" cy="1368152"/>
          </a:xfrm>
          <a:prstGeom prst="rect">
            <a:avLst/>
          </a:prstGeom>
          <a:noFill/>
        </p:spPr>
      </p:pic>
      <p:pic>
        <p:nvPicPr>
          <p:cNvPr id="28" name="Picture 3" descr="C:\Users\uživatel\AppData\Local\Microsoft\Windows\Temporary Internet Files\Content.IE5\QGURGRYR\MC900437099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0091020">
            <a:off x="6670080" y="4230936"/>
            <a:ext cx="1368152" cy="1368152"/>
          </a:xfrm>
          <a:prstGeom prst="rect">
            <a:avLst/>
          </a:prstGeom>
          <a:noFill/>
        </p:spPr>
      </p:pic>
      <p:pic>
        <p:nvPicPr>
          <p:cNvPr id="29" name="Picture 3" descr="C:\Users\uživatel\AppData\Local\Microsoft\Windows\Temporary Internet Files\Content.IE5\QGURGRYR\MC900437099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0091020">
            <a:off x="7549975" y="4302943"/>
            <a:ext cx="1368152" cy="13681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96296E-6 L 0.01858 -2.96296E-6 L 0.01858 0.0551 L 0.03733 0.0551 L 0.03733 0.11042 L 0.05608 0.11042 L 0.05608 0.16551 L 0.07483 0.16551 L 0.07483 0.22084 L 0.09358 0.22084 L 0.09358 0.27593 L 0.11233 0.27593 L 0.11233 0.33125 L 0.13108 0.33125 L 0.13108 0.38658 " pathEditMode="relative" rAng="0" ptsTypes="FFFFFFFFFFFFFFF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" y="19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1772816"/>
            <a:ext cx="867879" cy="909067"/>
          </a:xfrm>
          <a:prstGeom prst="rect">
            <a:avLst/>
          </a:prstGeom>
          <a:noFill/>
        </p:spPr>
      </p:pic>
      <p:pic>
        <p:nvPicPr>
          <p:cNvPr id="25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1772816"/>
            <a:ext cx="867879" cy="909067"/>
          </a:xfrm>
          <a:prstGeom prst="rect">
            <a:avLst/>
          </a:prstGeom>
          <a:noFill/>
        </p:spPr>
      </p:pic>
      <p:pic>
        <p:nvPicPr>
          <p:cNvPr id="2053" name="Picture 5" descr="C:\Users\uživatel\AppData\Local\Microsoft\Windows\Temporary Internet Files\Content.IE5\3SOEZPSV\MC900433881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4005064"/>
            <a:ext cx="792088" cy="792088"/>
          </a:xfrm>
          <a:prstGeom prst="rect">
            <a:avLst/>
          </a:prstGeom>
          <a:noFill/>
        </p:spPr>
      </p:pic>
      <p:pic>
        <p:nvPicPr>
          <p:cNvPr id="22" name="Picture 5" descr="C:\Users\uživatel\AppData\Local\Microsoft\Windows\Temporary Internet Files\Content.IE5\3SOEZPSV\MC900433881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4005064"/>
            <a:ext cx="792088" cy="792088"/>
          </a:xfrm>
          <a:prstGeom prst="rect">
            <a:avLst/>
          </a:prstGeom>
          <a:noFill/>
        </p:spPr>
      </p:pic>
      <p:pic>
        <p:nvPicPr>
          <p:cNvPr id="23" name="Picture 5" descr="C:\Users\uživatel\AppData\Local\Microsoft\Windows\Temporary Internet Files\Content.IE5\3SOEZPSV\MC900433881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20272" y="4005064"/>
            <a:ext cx="792088" cy="792088"/>
          </a:xfrm>
          <a:prstGeom prst="rect">
            <a:avLst/>
          </a:prstGeom>
          <a:noFill/>
        </p:spPr>
      </p:pic>
      <p:grpSp>
        <p:nvGrpSpPr>
          <p:cNvPr id="27" name="Skupina 26"/>
          <p:cNvGrpSpPr/>
          <p:nvPr/>
        </p:nvGrpSpPr>
        <p:grpSpPr>
          <a:xfrm>
            <a:off x="4067944" y="1628800"/>
            <a:ext cx="914400" cy="1323439"/>
            <a:chOff x="4211960" y="1628800"/>
            <a:chExt cx="914400" cy="1323439"/>
          </a:xfrm>
        </p:grpSpPr>
        <p:sp>
          <p:nvSpPr>
            <p:cNvPr id="28" name="Zaoblený obdélník 27"/>
            <p:cNvSpPr/>
            <p:nvPr/>
          </p:nvSpPr>
          <p:spPr>
            <a:xfrm>
              <a:off x="4211960" y="1772816"/>
              <a:ext cx="914400" cy="914400"/>
            </a:xfrm>
            <a:prstGeom prst="roundRect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TextovéPole 28"/>
            <p:cNvSpPr txBox="1"/>
            <p:nvPr/>
          </p:nvSpPr>
          <p:spPr>
            <a:xfrm rot="10800000">
              <a:off x="4355976" y="1628800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grpSp>
        <p:nvGrpSpPr>
          <p:cNvPr id="30" name="Skupina 29"/>
          <p:cNvGrpSpPr/>
          <p:nvPr/>
        </p:nvGrpSpPr>
        <p:grpSpPr>
          <a:xfrm>
            <a:off x="5508104" y="1484784"/>
            <a:ext cx="914400" cy="1323439"/>
            <a:chOff x="5652120" y="1484784"/>
            <a:chExt cx="914400" cy="1323439"/>
          </a:xfrm>
        </p:grpSpPr>
        <p:sp>
          <p:nvSpPr>
            <p:cNvPr id="31" name="Zaoblený obdélník 30"/>
            <p:cNvSpPr/>
            <p:nvPr/>
          </p:nvSpPr>
          <p:spPr>
            <a:xfrm>
              <a:off x="5652120" y="1772816"/>
              <a:ext cx="914400" cy="914400"/>
            </a:xfrm>
            <a:prstGeom prst="round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2" name="TextovéPole 31"/>
            <p:cNvSpPr txBox="1"/>
            <p:nvPr/>
          </p:nvSpPr>
          <p:spPr>
            <a:xfrm>
              <a:off x="5796136" y="1484784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8000" dirty="0" smtClean="0"/>
                <a:t>=</a:t>
              </a:r>
              <a:endParaRPr lang="cs-CZ" sz="8000" dirty="0"/>
            </a:p>
          </p:txBody>
        </p:sp>
      </p:grpSp>
      <p:pic>
        <p:nvPicPr>
          <p:cNvPr id="33" name="Picture 19" descr="C:\Users\uživatel\AppData\Local\Microsoft\Windows\Temporary Internet Files\Content.IE5\2GTWQXMQ\MC900396680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64288" y="1124744"/>
            <a:ext cx="1644585" cy="1656184"/>
          </a:xfrm>
          <a:prstGeom prst="rect">
            <a:avLst/>
          </a:prstGeom>
          <a:noFill/>
        </p:spPr>
      </p:pic>
      <p:sp>
        <p:nvSpPr>
          <p:cNvPr id="34" name="TextovéPole 33"/>
          <p:cNvSpPr txBox="1"/>
          <p:nvPr/>
        </p:nvSpPr>
        <p:spPr>
          <a:xfrm>
            <a:off x="611560" y="2852936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Pepa</a:t>
            </a:r>
            <a:endParaRPr lang="cs-CZ" dirty="0">
              <a:latin typeface="Franklin Gothic Medium" pitchFamily="34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7668344" y="2780928"/>
            <a:ext cx="800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Honza</a:t>
            </a:r>
            <a:endParaRPr lang="cs-CZ" dirty="0">
              <a:latin typeface="Franklin Gothic Medium" pitchFamily="34" charset="0"/>
            </a:endParaRPr>
          </a:p>
        </p:txBody>
      </p:sp>
      <p:pic>
        <p:nvPicPr>
          <p:cNvPr id="36" name="Picture 4" descr="C:\Users\uživatel\AppData\Local\Microsoft\Windows\Temporary Internet Files\Content.IE5\BDXAVRL1\MC900396694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4" y="1052736"/>
            <a:ext cx="1099109" cy="1847088"/>
          </a:xfrm>
          <a:prstGeom prst="rect">
            <a:avLst/>
          </a:prstGeom>
          <a:noFill/>
        </p:spPr>
      </p:pic>
      <p:grpSp>
        <p:nvGrpSpPr>
          <p:cNvPr id="37" name="Skupina 36"/>
          <p:cNvGrpSpPr/>
          <p:nvPr/>
        </p:nvGrpSpPr>
        <p:grpSpPr>
          <a:xfrm>
            <a:off x="2555776" y="1484784"/>
            <a:ext cx="914400" cy="1323439"/>
            <a:chOff x="2627784" y="1484784"/>
            <a:chExt cx="914400" cy="1323439"/>
          </a:xfrm>
        </p:grpSpPr>
        <p:sp>
          <p:nvSpPr>
            <p:cNvPr id="38" name="Zaoblený obdélník 37"/>
            <p:cNvSpPr/>
            <p:nvPr/>
          </p:nvSpPr>
          <p:spPr>
            <a:xfrm>
              <a:off x="2627784" y="1772816"/>
              <a:ext cx="914400" cy="914400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2699792" y="1484784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sp>
        <p:nvSpPr>
          <p:cNvPr id="40" name="TextovéPole 39"/>
          <p:cNvSpPr txBox="1"/>
          <p:nvPr/>
        </p:nvSpPr>
        <p:spPr>
          <a:xfrm>
            <a:off x="1763688" y="476672"/>
            <a:ext cx="48251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Oba také rádi hrají fotbal. Kdo má míčů méně?</a:t>
            </a:r>
            <a:endParaRPr lang="cs-CZ" dirty="0">
              <a:latin typeface="Franklin Gothic Medium" pitchFamily="34" charset="0"/>
            </a:endParaRPr>
          </a:p>
        </p:txBody>
      </p:sp>
      <p:pic>
        <p:nvPicPr>
          <p:cNvPr id="2054" name="Picture 6" descr="C:\Program Files (x86)\Microsoft Office\MEDIA\CAGCAT10\j0299763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8" y="3933056"/>
            <a:ext cx="875040" cy="720080"/>
          </a:xfrm>
          <a:prstGeom prst="rect">
            <a:avLst/>
          </a:prstGeom>
          <a:noFill/>
        </p:spPr>
      </p:pic>
      <p:pic>
        <p:nvPicPr>
          <p:cNvPr id="42" name="Picture 6" descr="C:\Program Files (x86)\Microsoft Office\MEDIA\CAGCAT10\j0299763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87624" y="3933056"/>
            <a:ext cx="875040" cy="720080"/>
          </a:xfrm>
          <a:prstGeom prst="rect">
            <a:avLst/>
          </a:prstGeom>
          <a:noFill/>
        </p:spPr>
      </p:pic>
      <p:pic>
        <p:nvPicPr>
          <p:cNvPr id="43" name="Picture 6" descr="C:\Program Files (x86)\Microsoft Office\MEDIA\CAGCAT10\j0299763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7584" y="4797152"/>
            <a:ext cx="875040" cy="720080"/>
          </a:xfrm>
          <a:prstGeom prst="rect">
            <a:avLst/>
          </a:prstGeom>
          <a:noFill/>
        </p:spPr>
      </p:pic>
      <p:pic>
        <p:nvPicPr>
          <p:cNvPr id="44" name="Picture 6" descr="C:\Program Files (x86)\Microsoft Office\MEDIA\CAGCAT10\j0299763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91680" y="4797152"/>
            <a:ext cx="875040" cy="720080"/>
          </a:xfrm>
          <a:prstGeom prst="rect">
            <a:avLst/>
          </a:prstGeom>
          <a:noFill/>
        </p:spPr>
      </p:pic>
      <p:pic>
        <p:nvPicPr>
          <p:cNvPr id="45" name="Picture 6" descr="C:\Program Files (x86)\Microsoft Office\MEDIA\CAGCAT10\j0299763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51720" y="3933056"/>
            <a:ext cx="875040" cy="7200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66 0.008  -0.115 0.028  -0.115 0.044  C -0.115 0.05867  -0.067 0.06933  -0.003 0.06933  C 0.061 0.06933  0.115 0.05867  0.115 0.044  C 0.115 0.028  0.059 0.024  -0.005 0.03467  C -0.068 0.04667  -0.115 0.06667  -0.115 0.08133  C -0.115 0.096  -0.066 0.108  -0.003 0.108  C 0.061 0.108  0.115 0.096  0.115 0.08133  C 0.115 0.06667  0.059 0.06267  -0.004 0.07333  C -0.068 0.084  -0.115 0.104  -0.115 0.11867  C -0.115 0.13467  -0.066 0.14667  -0.002 0.14667  C 0.061 0.14667  0.115 0.13467  0.115 0.11867  C 0.115 0.10533  0.059 0.10133  -0.004 0.11067  C -0.067 0.12133  -0.115 0.14267  -0.115 0.15733  C -0.115 0.172  -0.065 0.184  -0.002 0.184  C 0.063 0.184  0.115 0.172  0.115 0.15733  C 0.115 0.14267  0.06 0.13867  -0.003 0.14933  C -0.066 0.16  -0.115 0.18  -0.115 0.19467  C -0.115 0.21067  -0.065 0.22133  -0.001 0.22133  C 0.063 0.22133  0.115 0.20933  0.115 0.19467  C 0.115 0.18  0.06 0.176  -0.003 0.18667  C -0.066 0.19733  -0.115 0.21867  -0.115 0.232  C -0.115 0.24667  -0.064 0.25867  -0.001 0.25867  C 0.063 0.25867  0.115 0.24667  0.115 0.232  C 0.115 0.21867  0.061 0.21467  -0.003 0.224  C -0.066 0.23467  -0.115 0.256  -0.115 0.27067  C -0.115 0.284  -0.064 0.29733  0 0.29733  C 0.064 0.29733  0.115 0.28533  0.115 0.27067  C 0.115 0.256  0.061 0.252  -0.002 0.26267  C -0.065 0.27333  -0.116 0.29333  -0.115 0.308  C -0.114 0.32267  -0.064 0.33333  0 0.33333  C 0.064 0.33333  0.115 0.32133  0.115 0.30667  C 0.115 0.29333  0.063 0.28933  0 0.30133  E" pathEditMode="relative" ptsTypes="">
                                      <p:cBhvr>
                                        <p:cTn id="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1700808"/>
            <a:ext cx="867879" cy="909067"/>
          </a:xfrm>
          <a:prstGeom prst="rect">
            <a:avLst/>
          </a:prstGeom>
          <a:noFill/>
        </p:spPr>
      </p:pic>
      <p:pic>
        <p:nvPicPr>
          <p:cNvPr id="28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1700808"/>
            <a:ext cx="867879" cy="909067"/>
          </a:xfrm>
          <a:prstGeom prst="rect">
            <a:avLst/>
          </a:prstGeom>
          <a:noFill/>
        </p:spPr>
      </p:pic>
      <p:pic>
        <p:nvPicPr>
          <p:cNvPr id="2" name="Picture 4" descr="C:\Users\uživatel\AppData\Local\Microsoft\Windows\Temporary Internet Files\Content.IE5\BDXAVRL1\MC90039669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1052736"/>
            <a:ext cx="1099109" cy="1847088"/>
          </a:xfrm>
          <a:prstGeom prst="rect">
            <a:avLst/>
          </a:prstGeom>
          <a:noFill/>
        </p:spPr>
      </p:pic>
      <p:pic>
        <p:nvPicPr>
          <p:cNvPr id="3" name="Picture 19" descr="C:\Users\uživatel\AppData\Local\Microsoft\Windows\Temporary Internet Files\Content.IE5\2GTWQXMQ\MC900396680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64288" y="1124744"/>
            <a:ext cx="1644585" cy="1656184"/>
          </a:xfrm>
          <a:prstGeom prst="rect">
            <a:avLst/>
          </a:prstGeom>
          <a:noFill/>
        </p:spPr>
      </p:pic>
      <p:grpSp>
        <p:nvGrpSpPr>
          <p:cNvPr id="4" name="Skupina 3"/>
          <p:cNvGrpSpPr/>
          <p:nvPr/>
        </p:nvGrpSpPr>
        <p:grpSpPr>
          <a:xfrm>
            <a:off x="4139952" y="1556792"/>
            <a:ext cx="914400" cy="1323439"/>
            <a:chOff x="4211960" y="1628800"/>
            <a:chExt cx="914400" cy="1323439"/>
          </a:xfrm>
        </p:grpSpPr>
        <p:sp>
          <p:nvSpPr>
            <p:cNvPr id="5" name="Zaoblený obdélník 4"/>
            <p:cNvSpPr/>
            <p:nvPr/>
          </p:nvSpPr>
          <p:spPr>
            <a:xfrm>
              <a:off x="4211960" y="1772816"/>
              <a:ext cx="914400" cy="914400"/>
            </a:xfrm>
            <a:prstGeom prst="roundRect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 rot="10800000">
              <a:off x="4355976" y="1628800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grpSp>
        <p:nvGrpSpPr>
          <p:cNvPr id="7" name="Skupina 6"/>
          <p:cNvGrpSpPr/>
          <p:nvPr/>
        </p:nvGrpSpPr>
        <p:grpSpPr>
          <a:xfrm>
            <a:off x="2627784" y="1412776"/>
            <a:ext cx="914400" cy="1323439"/>
            <a:chOff x="2627784" y="1484784"/>
            <a:chExt cx="914400" cy="1323439"/>
          </a:xfrm>
        </p:grpSpPr>
        <p:sp>
          <p:nvSpPr>
            <p:cNvPr id="8" name="Zaoblený obdélník 7"/>
            <p:cNvSpPr/>
            <p:nvPr/>
          </p:nvSpPr>
          <p:spPr>
            <a:xfrm>
              <a:off x="2627784" y="1772816"/>
              <a:ext cx="914400" cy="914400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2699792" y="1484784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grpSp>
        <p:nvGrpSpPr>
          <p:cNvPr id="10" name="Skupina 9"/>
          <p:cNvGrpSpPr/>
          <p:nvPr/>
        </p:nvGrpSpPr>
        <p:grpSpPr>
          <a:xfrm>
            <a:off x="5580112" y="1412776"/>
            <a:ext cx="914400" cy="1323439"/>
            <a:chOff x="5652120" y="1484784"/>
            <a:chExt cx="914400" cy="1323439"/>
          </a:xfrm>
        </p:grpSpPr>
        <p:sp>
          <p:nvSpPr>
            <p:cNvPr id="11" name="Zaoblený obdélník 10"/>
            <p:cNvSpPr/>
            <p:nvPr/>
          </p:nvSpPr>
          <p:spPr>
            <a:xfrm>
              <a:off x="5652120" y="1772816"/>
              <a:ext cx="914400" cy="914400"/>
            </a:xfrm>
            <a:prstGeom prst="round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5796136" y="1484784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8000" dirty="0" smtClean="0"/>
                <a:t>=</a:t>
              </a:r>
              <a:endParaRPr lang="cs-CZ" sz="8000" dirty="0"/>
            </a:p>
          </p:txBody>
        </p:sp>
      </p:grpSp>
      <p:sp>
        <p:nvSpPr>
          <p:cNvPr id="13" name="TextovéPole 12"/>
          <p:cNvSpPr txBox="1"/>
          <p:nvPr/>
        </p:nvSpPr>
        <p:spPr>
          <a:xfrm>
            <a:off x="611560" y="2852936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>
                <a:latin typeface="Franklin Gothic Medium" pitchFamily="34" charset="0"/>
              </a:rPr>
              <a:t>Pepík</a:t>
            </a:r>
            <a:endParaRPr lang="cs-CZ" dirty="0">
              <a:latin typeface="Franklin Gothic Medium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668344" y="2780928"/>
            <a:ext cx="800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Honza</a:t>
            </a:r>
            <a:endParaRPr lang="cs-CZ" dirty="0">
              <a:latin typeface="Franklin Gothic Medium" pitchFamily="34" charset="0"/>
            </a:endParaRPr>
          </a:p>
        </p:txBody>
      </p:sp>
      <p:pic>
        <p:nvPicPr>
          <p:cNvPr id="3074" name="Picture 2" descr="C:\Users\uživatel\AppData\Local\Microsoft\Windows\Temporary Internet Files\Content.IE5\2GTWQXMQ\MC900437077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12160" y="4005064"/>
            <a:ext cx="1224136" cy="1224136"/>
          </a:xfrm>
          <a:prstGeom prst="rect">
            <a:avLst/>
          </a:prstGeom>
          <a:noFill/>
        </p:spPr>
      </p:pic>
      <p:pic>
        <p:nvPicPr>
          <p:cNvPr id="3078" name="Picture 6" descr="C:\Users\uživatel\AppData\Local\Microsoft\Windows\Temporary Internet Files\Content.IE5\GB6RLN9M\MC900320490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8" y="4293096"/>
            <a:ext cx="1296144" cy="551097"/>
          </a:xfrm>
          <a:prstGeom prst="rect">
            <a:avLst/>
          </a:prstGeom>
          <a:noFill/>
        </p:spPr>
      </p:pic>
      <p:pic>
        <p:nvPicPr>
          <p:cNvPr id="22" name="Picture 2" descr="C:\Users\uživatel\AppData\Local\Microsoft\Windows\Temporary Internet Files\Content.IE5\2GTWQXMQ\MC900437077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16216" y="4653136"/>
            <a:ext cx="1224136" cy="1224136"/>
          </a:xfrm>
          <a:prstGeom prst="rect">
            <a:avLst/>
          </a:prstGeom>
          <a:noFill/>
        </p:spPr>
      </p:pic>
      <p:pic>
        <p:nvPicPr>
          <p:cNvPr id="23" name="Picture 2" descr="C:\Users\uživatel\AppData\Local\Microsoft\Windows\Temporary Internet Files\Content.IE5\2GTWQXMQ\MC900437077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76256" y="3789040"/>
            <a:ext cx="1224136" cy="1224136"/>
          </a:xfrm>
          <a:prstGeom prst="rect">
            <a:avLst/>
          </a:prstGeom>
          <a:noFill/>
        </p:spPr>
      </p:pic>
      <p:pic>
        <p:nvPicPr>
          <p:cNvPr id="24" name="Picture 2" descr="C:\Users\uživatel\AppData\Local\Microsoft\Windows\Temporary Internet Files\Content.IE5\2GTWQXMQ\MC900437077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52320" y="4509120"/>
            <a:ext cx="1224136" cy="1224136"/>
          </a:xfrm>
          <a:prstGeom prst="rect">
            <a:avLst/>
          </a:prstGeom>
          <a:noFill/>
        </p:spPr>
      </p:pic>
      <p:pic>
        <p:nvPicPr>
          <p:cNvPr id="26" name="Picture 6" descr="C:\Users\uživatel\AppData\Local\Microsoft\Windows\Temporary Internet Files\Content.IE5\GB6RLN9M\MC900320490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87624" y="4581128"/>
            <a:ext cx="1296144" cy="551097"/>
          </a:xfrm>
          <a:prstGeom prst="rect">
            <a:avLst/>
          </a:prstGeom>
          <a:noFill/>
        </p:spPr>
      </p:pic>
      <p:sp>
        <p:nvSpPr>
          <p:cNvPr id="27" name="TextovéPole 26"/>
          <p:cNvSpPr txBox="1"/>
          <p:nvPr/>
        </p:nvSpPr>
        <p:spPr>
          <a:xfrm>
            <a:off x="2915816" y="476672"/>
            <a:ext cx="28167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Kdo má více skateboardů?</a:t>
            </a:r>
            <a:endParaRPr lang="cs-CZ" dirty="0">
              <a:latin typeface="Franklin Gothic Medium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0.00601 C 0.00243 -0.00764 0.01093 -0.0213 0.01406 -0.0213 C 0.03316 -0.0213 0.05277 0.19305 0.05277 0.4074 C 0.05277 0.2993 0.06267 0.19305 0.07187 0.19305 C 0.08177 0.19305 0.09097 0.30092 0.09097 0.4074 C 0.09097 0.35393 0.096 0.2993 0.10086 0.2993 C 0.10573 0.2993 0.11059 0.35254 0.11059 0.4074 C 0.11059 0.37986 0.11319 0.35393 0.11562 0.35393 C 0.11805 0.35393 0.12048 0.38148 0.12048 0.4074 C 0.12048 0.39351 0.1217 0.37986 0.12291 0.37986 C 0.12361 0.37986 0.12534 0.39351 0.12534 0.4074 C 0.12534 0.40046 0.12604 0.39351 0.12673 0.39351 C 0.12673 0.39537 0.12795 0.40046 0.12795 0.4074 C 0.12795 0.4037 0.12795 0.40046 0.12864 0.40046 C 0.12864 0.40231 0.12916 0.40393 0.12916 0.4074 C 0.12916 0.40555 0.12916 0.4037 0.12916 0.40231 C 0.12986 0.40231 0.12986 0.40393 0.12986 0.40578 C 0.13055 0.40578 0.13055 0.40393 0.13055 0.40231 C 0.13125 0.40231 0.13125 0.40393 0.13125 0.40578 " pathEditMode="relative" rAng="0" ptsTypes="fffffffffffffffffff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" y="18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1772816"/>
            <a:ext cx="867879" cy="909067"/>
          </a:xfrm>
          <a:prstGeom prst="rect">
            <a:avLst/>
          </a:prstGeom>
          <a:noFill/>
        </p:spPr>
      </p:pic>
      <p:pic>
        <p:nvPicPr>
          <p:cNvPr id="33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1700808"/>
            <a:ext cx="867879" cy="909067"/>
          </a:xfrm>
          <a:prstGeom prst="rect">
            <a:avLst/>
          </a:prstGeom>
          <a:noFill/>
        </p:spPr>
      </p:pic>
      <p:pic>
        <p:nvPicPr>
          <p:cNvPr id="2" name="Picture 4" descr="C:\Users\uživatel\AppData\Local\Microsoft\Windows\Temporary Internet Files\Content.IE5\BDXAVRL1\MC90039669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1052736"/>
            <a:ext cx="1099109" cy="1847088"/>
          </a:xfrm>
          <a:prstGeom prst="rect">
            <a:avLst/>
          </a:prstGeom>
          <a:noFill/>
        </p:spPr>
      </p:pic>
      <p:pic>
        <p:nvPicPr>
          <p:cNvPr id="3" name="Picture 19" descr="C:\Users\uživatel\AppData\Local\Microsoft\Windows\Temporary Internet Files\Content.IE5\2GTWQXMQ\MC900396680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64288" y="1124744"/>
            <a:ext cx="1644585" cy="1656184"/>
          </a:xfrm>
          <a:prstGeom prst="rect">
            <a:avLst/>
          </a:prstGeom>
          <a:noFill/>
        </p:spPr>
      </p:pic>
      <p:grpSp>
        <p:nvGrpSpPr>
          <p:cNvPr id="4" name="Skupina 3"/>
          <p:cNvGrpSpPr/>
          <p:nvPr/>
        </p:nvGrpSpPr>
        <p:grpSpPr>
          <a:xfrm>
            <a:off x="3995936" y="1556792"/>
            <a:ext cx="914400" cy="1323439"/>
            <a:chOff x="4211960" y="1628800"/>
            <a:chExt cx="914400" cy="1323439"/>
          </a:xfrm>
        </p:grpSpPr>
        <p:sp>
          <p:nvSpPr>
            <p:cNvPr id="5" name="Zaoblený obdélník 4"/>
            <p:cNvSpPr/>
            <p:nvPr/>
          </p:nvSpPr>
          <p:spPr>
            <a:xfrm>
              <a:off x="4211960" y="1772816"/>
              <a:ext cx="914400" cy="914400"/>
            </a:xfrm>
            <a:prstGeom prst="roundRect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 rot="10800000">
              <a:off x="4355976" y="1628800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grpSp>
        <p:nvGrpSpPr>
          <p:cNvPr id="7" name="Skupina 6"/>
          <p:cNvGrpSpPr/>
          <p:nvPr/>
        </p:nvGrpSpPr>
        <p:grpSpPr>
          <a:xfrm>
            <a:off x="2483768" y="1412776"/>
            <a:ext cx="914400" cy="1323439"/>
            <a:chOff x="2627784" y="1484784"/>
            <a:chExt cx="914400" cy="1323439"/>
          </a:xfrm>
        </p:grpSpPr>
        <p:sp>
          <p:nvSpPr>
            <p:cNvPr id="8" name="Zaoblený obdélník 7"/>
            <p:cNvSpPr/>
            <p:nvPr/>
          </p:nvSpPr>
          <p:spPr>
            <a:xfrm>
              <a:off x="2627784" y="1772816"/>
              <a:ext cx="914400" cy="914400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2699792" y="1484784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grpSp>
        <p:nvGrpSpPr>
          <p:cNvPr id="10" name="Skupina 9"/>
          <p:cNvGrpSpPr/>
          <p:nvPr/>
        </p:nvGrpSpPr>
        <p:grpSpPr>
          <a:xfrm>
            <a:off x="5652120" y="1484784"/>
            <a:ext cx="914400" cy="1323439"/>
            <a:chOff x="5652120" y="1484784"/>
            <a:chExt cx="914400" cy="1323439"/>
          </a:xfrm>
        </p:grpSpPr>
        <p:sp>
          <p:nvSpPr>
            <p:cNvPr id="11" name="Zaoblený obdélník 10"/>
            <p:cNvSpPr/>
            <p:nvPr/>
          </p:nvSpPr>
          <p:spPr>
            <a:xfrm>
              <a:off x="5652120" y="1772816"/>
              <a:ext cx="914400" cy="914400"/>
            </a:xfrm>
            <a:prstGeom prst="round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5796136" y="1484784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8000" dirty="0" smtClean="0"/>
                <a:t>=</a:t>
              </a:r>
              <a:endParaRPr lang="cs-CZ" sz="8000" dirty="0"/>
            </a:p>
          </p:txBody>
        </p:sp>
      </p:grpSp>
      <p:sp>
        <p:nvSpPr>
          <p:cNvPr id="13" name="TextovéPole 12"/>
          <p:cNvSpPr txBox="1"/>
          <p:nvPr/>
        </p:nvSpPr>
        <p:spPr>
          <a:xfrm>
            <a:off x="611560" y="2852936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>
                <a:latin typeface="Franklin Gothic Medium" pitchFamily="34" charset="0"/>
              </a:rPr>
              <a:t>Pepík</a:t>
            </a:r>
            <a:endParaRPr lang="cs-CZ" dirty="0">
              <a:latin typeface="Franklin Gothic Medium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668344" y="2780928"/>
            <a:ext cx="800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Honza</a:t>
            </a:r>
            <a:endParaRPr lang="cs-CZ" dirty="0">
              <a:latin typeface="Franklin Gothic Medium" pitchFamily="34" charset="0"/>
            </a:endParaRPr>
          </a:p>
        </p:txBody>
      </p:sp>
      <p:pic>
        <p:nvPicPr>
          <p:cNvPr id="4104" name="Picture 8" descr="C:\Users\uživatel\AppData\Local\Microsoft\Windows\Temporary Internet Files\Content.IE5\60CRLJ5E\MC900320544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3573016"/>
            <a:ext cx="1008112" cy="609161"/>
          </a:xfrm>
          <a:prstGeom prst="rect">
            <a:avLst/>
          </a:prstGeom>
          <a:noFill/>
        </p:spPr>
      </p:pic>
      <p:pic>
        <p:nvPicPr>
          <p:cNvPr id="4105" name="Picture 9" descr="C:\Users\uživatel\AppData\Local\Microsoft\Windows\Temporary Internet Files\Content.IE5\LPQWKSQT\MC900356417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12360" y="4293096"/>
            <a:ext cx="1045273" cy="1008112"/>
          </a:xfrm>
          <a:prstGeom prst="rect">
            <a:avLst/>
          </a:prstGeom>
          <a:noFill/>
        </p:spPr>
      </p:pic>
      <p:pic>
        <p:nvPicPr>
          <p:cNvPr id="23" name="Picture 8" descr="C:\Users\uživatel\AppData\Local\Microsoft\Windows\Temporary Internet Files\Content.IE5\60CRLJ5E\MC900320544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4" y="4365104"/>
            <a:ext cx="1008112" cy="609161"/>
          </a:xfrm>
          <a:prstGeom prst="rect">
            <a:avLst/>
          </a:prstGeom>
          <a:noFill/>
        </p:spPr>
      </p:pic>
      <p:pic>
        <p:nvPicPr>
          <p:cNvPr id="24" name="Picture 8" descr="C:\Users\uživatel\AppData\Local\Microsoft\Windows\Temporary Internet Files\Content.IE5\60CRLJ5E\MC900320544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39752" y="3789040"/>
            <a:ext cx="1008112" cy="609161"/>
          </a:xfrm>
          <a:prstGeom prst="rect">
            <a:avLst/>
          </a:prstGeom>
          <a:noFill/>
        </p:spPr>
      </p:pic>
      <p:pic>
        <p:nvPicPr>
          <p:cNvPr id="25" name="Picture 8" descr="C:\Users\uživatel\AppData\Local\Microsoft\Windows\Temporary Internet Files\Content.IE5\60CRLJ5E\MC900320544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87624" y="3789040"/>
            <a:ext cx="1008112" cy="609161"/>
          </a:xfrm>
          <a:prstGeom prst="rect">
            <a:avLst/>
          </a:prstGeom>
          <a:noFill/>
        </p:spPr>
      </p:pic>
      <p:pic>
        <p:nvPicPr>
          <p:cNvPr id="26" name="Picture 8" descr="C:\Users\uživatel\AppData\Local\Microsoft\Windows\Temporary Internet Files\Content.IE5\60CRLJ5E\MC900320544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43608" y="5013176"/>
            <a:ext cx="1008112" cy="609161"/>
          </a:xfrm>
          <a:prstGeom prst="rect">
            <a:avLst/>
          </a:prstGeom>
          <a:noFill/>
        </p:spPr>
      </p:pic>
      <p:pic>
        <p:nvPicPr>
          <p:cNvPr id="27" name="Picture 8" descr="C:\Users\uživatel\AppData\Local\Microsoft\Windows\Temporary Internet Files\Content.IE5\60CRLJ5E\MC900320544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63688" y="4509120"/>
            <a:ext cx="1008112" cy="609161"/>
          </a:xfrm>
          <a:prstGeom prst="rect">
            <a:avLst/>
          </a:prstGeom>
          <a:noFill/>
        </p:spPr>
      </p:pic>
      <p:pic>
        <p:nvPicPr>
          <p:cNvPr id="28" name="Picture 8" descr="C:\Users\uživatel\AppData\Local\Microsoft\Windows\Temporary Internet Files\Content.IE5\60CRLJ5E\MC900320544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11760" y="5085184"/>
            <a:ext cx="1008112" cy="609161"/>
          </a:xfrm>
          <a:prstGeom prst="rect">
            <a:avLst/>
          </a:prstGeom>
          <a:noFill/>
        </p:spPr>
      </p:pic>
      <p:pic>
        <p:nvPicPr>
          <p:cNvPr id="29" name="Picture 9" descr="C:\Users\uživatel\AppData\Local\Microsoft\Windows\Temporary Internet Files\Content.IE5\LPQWKSQT\MC900356417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80112" y="3717032"/>
            <a:ext cx="1045273" cy="1008112"/>
          </a:xfrm>
          <a:prstGeom prst="rect">
            <a:avLst/>
          </a:prstGeom>
          <a:noFill/>
        </p:spPr>
      </p:pic>
      <p:pic>
        <p:nvPicPr>
          <p:cNvPr id="30" name="Picture 9" descr="C:\Users\uživatel\AppData\Local\Microsoft\Windows\Temporary Internet Files\Content.IE5\LPQWKSQT\MC900356417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52120" y="4797152"/>
            <a:ext cx="1045273" cy="1008112"/>
          </a:xfrm>
          <a:prstGeom prst="rect">
            <a:avLst/>
          </a:prstGeom>
          <a:noFill/>
        </p:spPr>
      </p:pic>
      <p:pic>
        <p:nvPicPr>
          <p:cNvPr id="31" name="Picture 9" descr="C:\Users\uživatel\AppData\Local\Microsoft\Windows\Temporary Internet Files\Content.IE5\LPQWKSQT\MC900356417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32240" y="3861048"/>
            <a:ext cx="1045273" cy="1008112"/>
          </a:xfrm>
          <a:prstGeom prst="rect">
            <a:avLst/>
          </a:prstGeom>
          <a:noFill/>
        </p:spPr>
      </p:pic>
      <p:pic>
        <p:nvPicPr>
          <p:cNvPr id="32" name="Picture 9" descr="C:\Users\uživatel\AppData\Local\Microsoft\Windows\Temporary Internet Files\Content.IE5\LPQWKSQT\MC900356417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04248" y="4941168"/>
            <a:ext cx="1045273" cy="1008112"/>
          </a:xfrm>
          <a:prstGeom prst="rect">
            <a:avLst/>
          </a:prstGeom>
          <a:noFill/>
        </p:spPr>
      </p:pic>
      <p:sp>
        <p:nvSpPr>
          <p:cNvPr id="34" name="TextovéPole 33"/>
          <p:cNvSpPr txBox="1"/>
          <p:nvPr/>
        </p:nvSpPr>
        <p:spPr>
          <a:xfrm>
            <a:off x="2627784" y="620688"/>
            <a:ext cx="32571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Kdo z chlapců má méně čepic?</a:t>
            </a:r>
            <a:endParaRPr lang="cs-CZ" dirty="0">
              <a:latin typeface="Franklin Gothic Medium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1700808"/>
            <a:ext cx="867879" cy="909067"/>
          </a:xfrm>
          <a:prstGeom prst="rect">
            <a:avLst/>
          </a:prstGeom>
          <a:noFill/>
        </p:spPr>
      </p:pic>
      <p:pic>
        <p:nvPicPr>
          <p:cNvPr id="36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1700808"/>
            <a:ext cx="867879" cy="909067"/>
          </a:xfrm>
          <a:prstGeom prst="rect">
            <a:avLst/>
          </a:prstGeom>
          <a:noFill/>
        </p:spPr>
      </p:pic>
      <p:pic>
        <p:nvPicPr>
          <p:cNvPr id="2" name="Picture 4" descr="C:\Users\uživatel\AppData\Local\Microsoft\Windows\Temporary Internet Files\Content.IE5\BDXAVRL1\MC900396694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1052736"/>
            <a:ext cx="1099109" cy="1847088"/>
          </a:xfrm>
          <a:prstGeom prst="rect">
            <a:avLst/>
          </a:prstGeom>
          <a:noFill/>
        </p:spPr>
      </p:pic>
      <p:pic>
        <p:nvPicPr>
          <p:cNvPr id="3" name="Picture 19" descr="C:\Users\uživatel\AppData\Local\Microsoft\Windows\Temporary Internet Files\Content.IE5\2GTWQXMQ\MC900396680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64288" y="1124744"/>
            <a:ext cx="1644585" cy="1656184"/>
          </a:xfrm>
          <a:prstGeom prst="rect">
            <a:avLst/>
          </a:prstGeom>
          <a:noFill/>
        </p:spPr>
      </p:pic>
      <p:grpSp>
        <p:nvGrpSpPr>
          <p:cNvPr id="4" name="Skupina 3"/>
          <p:cNvGrpSpPr/>
          <p:nvPr/>
        </p:nvGrpSpPr>
        <p:grpSpPr>
          <a:xfrm>
            <a:off x="2555776" y="1412776"/>
            <a:ext cx="914400" cy="1323439"/>
            <a:chOff x="2627784" y="1484784"/>
            <a:chExt cx="914400" cy="1323439"/>
          </a:xfrm>
        </p:grpSpPr>
        <p:sp>
          <p:nvSpPr>
            <p:cNvPr id="5" name="Zaoblený obdélník 4"/>
            <p:cNvSpPr/>
            <p:nvPr/>
          </p:nvSpPr>
          <p:spPr>
            <a:xfrm>
              <a:off x="2627784" y="1772816"/>
              <a:ext cx="914400" cy="914400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2699792" y="1484784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grpSp>
        <p:nvGrpSpPr>
          <p:cNvPr id="7" name="Skupina 6"/>
          <p:cNvGrpSpPr/>
          <p:nvPr/>
        </p:nvGrpSpPr>
        <p:grpSpPr>
          <a:xfrm>
            <a:off x="5508104" y="1484784"/>
            <a:ext cx="914400" cy="1323439"/>
            <a:chOff x="5652120" y="1484784"/>
            <a:chExt cx="914400" cy="1323439"/>
          </a:xfrm>
        </p:grpSpPr>
        <p:sp>
          <p:nvSpPr>
            <p:cNvPr id="8" name="Zaoblený obdélník 7"/>
            <p:cNvSpPr/>
            <p:nvPr/>
          </p:nvSpPr>
          <p:spPr>
            <a:xfrm>
              <a:off x="5652120" y="1772816"/>
              <a:ext cx="914400" cy="914400"/>
            </a:xfrm>
            <a:prstGeom prst="round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5796136" y="1484784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8000" dirty="0" smtClean="0"/>
                <a:t>=</a:t>
              </a:r>
              <a:endParaRPr lang="cs-CZ" sz="8000" dirty="0"/>
            </a:p>
          </p:txBody>
        </p:sp>
      </p:grpSp>
      <p:sp>
        <p:nvSpPr>
          <p:cNvPr id="10" name="TextovéPole 9"/>
          <p:cNvSpPr txBox="1"/>
          <p:nvPr/>
        </p:nvSpPr>
        <p:spPr>
          <a:xfrm>
            <a:off x="611560" y="2852936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>
                <a:latin typeface="Franklin Gothic Medium" pitchFamily="34" charset="0"/>
              </a:rPr>
              <a:t>Pepík</a:t>
            </a:r>
            <a:endParaRPr lang="cs-CZ" dirty="0">
              <a:latin typeface="Franklin Gothic Medium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668344" y="2780928"/>
            <a:ext cx="800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Honza</a:t>
            </a:r>
            <a:endParaRPr lang="cs-CZ" dirty="0">
              <a:latin typeface="Franklin Gothic Medium" pitchFamily="34" charset="0"/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4067944" y="1556792"/>
            <a:ext cx="914400" cy="1323439"/>
            <a:chOff x="4211960" y="1628800"/>
            <a:chExt cx="914400" cy="1323439"/>
          </a:xfrm>
        </p:grpSpPr>
        <p:sp>
          <p:nvSpPr>
            <p:cNvPr id="13" name="Zaoblený obdélník 12"/>
            <p:cNvSpPr/>
            <p:nvPr/>
          </p:nvSpPr>
          <p:spPr>
            <a:xfrm>
              <a:off x="4211960" y="1772816"/>
              <a:ext cx="914400" cy="914400"/>
            </a:xfrm>
            <a:prstGeom prst="roundRect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/>
            <p:cNvSpPr txBox="1"/>
            <p:nvPr/>
          </p:nvSpPr>
          <p:spPr>
            <a:xfrm rot="10800000">
              <a:off x="4355976" y="1628800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pic>
        <p:nvPicPr>
          <p:cNvPr id="5122" name="Picture 2" descr="C:\Users\uživatel\AppData\Local\Microsoft\Windows\Temporary Internet Files\Content.IE5\QGURGRYR\MC900411898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1560" y="3717032"/>
            <a:ext cx="1062145" cy="720080"/>
          </a:xfrm>
          <a:prstGeom prst="rect">
            <a:avLst/>
          </a:prstGeom>
          <a:noFill/>
        </p:spPr>
      </p:pic>
      <p:pic>
        <p:nvPicPr>
          <p:cNvPr id="5125" name="Picture 5" descr="C:\Users\uživatel\AppData\Local\Microsoft\Windows\Temporary Internet Files\Content.IE5\2GTWQXMQ\MC900441746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08104" y="4365104"/>
            <a:ext cx="1080120" cy="1080120"/>
          </a:xfrm>
          <a:prstGeom prst="rect">
            <a:avLst/>
          </a:prstGeom>
          <a:noFill/>
        </p:spPr>
      </p:pic>
      <p:pic>
        <p:nvPicPr>
          <p:cNvPr id="20" name="Picture 5" descr="C:\Users\uživatel\AppData\Local\Microsoft\Windows\Temporary Internet Files\Content.IE5\2GTWQXMQ\MC900441746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80112" y="5229200"/>
            <a:ext cx="1080120" cy="1080120"/>
          </a:xfrm>
          <a:prstGeom prst="rect">
            <a:avLst/>
          </a:prstGeom>
          <a:noFill/>
        </p:spPr>
      </p:pic>
      <p:pic>
        <p:nvPicPr>
          <p:cNvPr id="21" name="Picture 5" descr="C:\Users\uživatel\AppData\Local\Microsoft\Windows\Temporary Internet Files\Content.IE5\2GTWQXMQ\MC900441746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660232" y="5157192"/>
            <a:ext cx="1080120" cy="1080120"/>
          </a:xfrm>
          <a:prstGeom prst="rect">
            <a:avLst/>
          </a:prstGeom>
          <a:noFill/>
        </p:spPr>
      </p:pic>
      <p:pic>
        <p:nvPicPr>
          <p:cNvPr id="22" name="Picture 5" descr="C:\Users\uživatel\AppData\Local\Microsoft\Windows\Temporary Internet Files\Content.IE5\2GTWQXMQ\MC900441746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588224" y="4293096"/>
            <a:ext cx="1080120" cy="1080120"/>
          </a:xfrm>
          <a:prstGeom prst="rect">
            <a:avLst/>
          </a:prstGeom>
          <a:noFill/>
        </p:spPr>
      </p:pic>
      <p:pic>
        <p:nvPicPr>
          <p:cNvPr id="23" name="Picture 5" descr="C:\Users\uživatel\AppData\Local\Microsoft\Windows\Temporary Internet Files\Content.IE5\2GTWQXMQ\MC900441746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516216" y="3501008"/>
            <a:ext cx="1080120" cy="1080120"/>
          </a:xfrm>
          <a:prstGeom prst="rect">
            <a:avLst/>
          </a:prstGeom>
          <a:noFill/>
        </p:spPr>
      </p:pic>
      <p:pic>
        <p:nvPicPr>
          <p:cNvPr id="24" name="Picture 5" descr="C:\Users\uživatel\AppData\Local\Microsoft\Windows\Temporary Internet Files\Content.IE5\2GTWQXMQ\MC900441746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36096" y="3501008"/>
            <a:ext cx="1080120" cy="1080120"/>
          </a:xfrm>
          <a:prstGeom prst="rect">
            <a:avLst/>
          </a:prstGeom>
          <a:noFill/>
        </p:spPr>
      </p:pic>
      <p:pic>
        <p:nvPicPr>
          <p:cNvPr id="25" name="Picture 5" descr="C:\Users\uživatel\AppData\Local\Microsoft\Windows\Temporary Internet Files\Content.IE5\2GTWQXMQ\MC900441746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740352" y="4293096"/>
            <a:ext cx="1080120" cy="1080120"/>
          </a:xfrm>
          <a:prstGeom prst="rect">
            <a:avLst/>
          </a:prstGeom>
          <a:noFill/>
        </p:spPr>
      </p:pic>
      <p:pic>
        <p:nvPicPr>
          <p:cNvPr id="26" name="Picture 5" descr="C:\Users\uživatel\AppData\Local\Microsoft\Windows\Temporary Internet Files\Content.IE5\2GTWQXMQ\MC900441746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668344" y="3501008"/>
            <a:ext cx="1080120" cy="1080120"/>
          </a:xfrm>
          <a:prstGeom prst="rect">
            <a:avLst/>
          </a:prstGeom>
          <a:noFill/>
        </p:spPr>
      </p:pic>
      <p:pic>
        <p:nvPicPr>
          <p:cNvPr id="27" name="Picture 2" descr="C:\Users\uživatel\AppData\Local\Microsoft\Windows\Temporary Internet Files\Content.IE5\QGURGRYR\MC900411898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1560" y="4581128"/>
            <a:ext cx="1062145" cy="720080"/>
          </a:xfrm>
          <a:prstGeom prst="rect">
            <a:avLst/>
          </a:prstGeom>
          <a:noFill/>
        </p:spPr>
      </p:pic>
      <p:pic>
        <p:nvPicPr>
          <p:cNvPr id="28" name="Picture 2" descr="C:\Users\uživatel\AppData\Local\Microsoft\Windows\Temporary Internet Files\Content.IE5\QGURGRYR\MC900411898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91680" y="3717032"/>
            <a:ext cx="1062145" cy="720080"/>
          </a:xfrm>
          <a:prstGeom prst="rect">
            <a:avLst/>
          </a:prstGeom>
          <a:noFill/>
        </p:spPr>
      </p:pic>
      <p:pic>
        <p:nvPicPr>
          <p:cNvPr id="29" name="Picture 2" descr="C:\Users\uživatel\AppData\Local\Microsoft\Windows\Temporary Internet Files\Content.IE5\QGURGRYR\MC900411898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1560" y="5589240"/>
            <a:ext cx="1062145" cy="720080"/>
          </a:xfrm>
          <a:prstGeom prst="rect">
            <a:avLst/>
          </a:prstGeom>
          <a:noFill/>
        </p:spPr>
      </p:pic>
      <p:pic>
        <p:nvPicPr>
          <p:cNvPr id="30" name="Picture 2" descr="C:\Users\uživatel\AppData\Local\Microsoft\Windows\Temporary Internet Files\Content.IE5\QGURGRYR\MC900411898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35696" y="5517232"/>
            <a:ext cx="1062145" cy="720080"/>
          </a:xfrm>
          <a:prstGeom prst="rect">
            <a:avLst/>
          </a:prstGeom>
          <a:noFill/>
        </p:spPr>
      </p:pic>
      <p:pic>
        <p:nvPicPr>
          <p:cNvPr id="31" name="Picture 2" descr="C:\Users\uživatel\AppData\Local\Microsoft\Windows\Temporary Internet Files\Content.IE5\QGURGRYR\MC900411898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15816" y="4581128"/>
            <a:ext cx="1062145" cy="720080"/>
          </a:xfrm>
          <a:prstGeom prst="rect">
            <a:avLst/>
          </a:prstGeom>
          <a:noFill/>
        </p:spPr>
      </p:pic>
      <p:pic>
        <p:nvPicPr>
          <p:cNvPr id="32" name="Picture 2" descr="C:\Users\uživatel\AppData\Local\Microsoft\Windows\Temporary Internet Files\Content.IE5\QGURGRYR\MC900411898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35696" y="4581128"/>
            <a:ext cx="1062145" cy="720080"/>
          </a:xfrm>
          <a:prstGeom prst="rect">
            <a:avLst/>
          </a:prstGeom>
          <a:noFill/>
        </p:spPr>
      </p:pic>
      <p:pic>
        <p:nvPicPr>
          <p:cNvPr id="33" name="Picture 2" descr="C:\Users\uživatel\AppData\Local\Microsoft\Windows\Temporary Internet Files\Content.IE5\QGURGRYR\MC900411898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43808" y="3717032"/>
            <a:ext cx="1062145" cy="720080"/>
          </a:xfrm>
          <a:prstGeom prst="rect">
            <a:avLst/>
          </a:prstGeom>
          <a:noFill/>
        </p:spPr>
      </p:pic>
      <p:sp>
        <p:nvSpPr>
          <p:cNvPr id="34" name="TextovéPole 33"/>
          <p:cNvSpPr txBox="1"/>
          <p:nvPr/>
        </p:nvSpPr>
        <p:spPr>
          <a:xfrm>
            <a:off x="2483768" y="620688"/>
            <a:ext cx="37396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Kdo z chlapců sní více hamburgerů?</a:t>
            </a:r>
            <a:endParaRPr lang="cs-CZ" dirty="0">
              <a:latin typeface="Franklin Gothic Medium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0.00255 C -0.0026 -0.00949 -0.01163 -0.02129 -0.01476 -0.02129 C -0.03472 -0.02129 -0.05503 0.1669 -0.05503 0.3551 C -0.05503 0.26019 -0.06528 0.1669 -0.075 0.1669 C -0.08524 0.1669 -0.09496 0.26158 -0.09496 0.3551 C -0.09496 0.3081 -0.1 0.26019 -0.10521 0.26019 C -0.11024 0.26019 -0.11545 0.30695 -0.11545 0.3551 C -0.11545 0.33102 -0.11788 0.3081 -0.12049 0.3081 C -0.12309 0.3081 -0.12552 0.33218 -0.12552 0.3551 C -0.12552 0.34306 -0.12691 0.33102 -0.12812 0.33102 C -0.12882 0.33102 -0.13073 0.34306 -0.13073 0.3551 C -0.13073 0.34908 -0.13142 0.34306 -0.13212 0.34306 C -0.13212 0.34144 -0.13333 0.34908 -0.13333 0.3551 C -0.13333 0.35185 -0.13333 0.34908 -0.13403 0.34908 C -0.13403 0.35047 -0.13472 0.35209 -0.13472 0.3551 C -0.13472 0.35348 -0.13472 0.35185 -0.13472 0.35047 C -0.13542 0.35047 -0.13542 0.35209 -0.13542 0.35371 C -0.13611 0.35371 -0.13611 0.35209 -0.13611 0.35047 C -0.13663 0.35047 -0.13663 0.35209 -0.13663 0.35371 " pathEditMode="relative" rAng="0" ptsTypes="fffffffffffffffffff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" y="16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1700808"/>
            <a:ext cx="867879" cy="909067"/>
          </a:xfrm>
          <a:prstGeom prst="rect">
            <a:avLst/>
          </a:prstGeom>
          <a:noFill/>
        </p:spPr>
      </p:pic>
      <p:pic>
        <p:nvPicPr>
          <p:cNvPr id="34" name="Picture 3" descr="C:\Users\uživatel\AppData\Local\Microsoft\Windows\Temporary Internet Files\Content.IE5\3SOEZPSV\MC90043440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1556792"/>
            <a:ext cx="867879" cy="909067"/>
          </a:xfrm>
          <a:prstGeom prst="rect">
            <a:avLst/>
          </a:prstGeom>
          <a:noFill/>
        </p:spPr>
      </p:pic>
      <p:pic>
        <p:nvPicPr>
          <p:cNvPr id="6146" name="Picture 2" descr="C:\Users\uživatel\AppData\Local\Microsoft\Windows\Temporary Internet Files\Content.IE5\LPQWKSQT\MC90032047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20272" y="3717032"/>
            <a:ext cx="1008112" cy="936104"/>
          </a:xfrm>
          <a:prstGeom prst="rect">
            <a:avLst/>
          </a:prstGeom>
          <a:noFill/>
        </p:spPr>
      </p:pic>
      <p:pic>
        <p:nvPicPr>
          <p:cNvPr id="6147" name="Picture 3" descr="C:\Users\uživatel\AppData\Local\Microsoft\Windows\Temporary Internet Files\Content.IE5\QGURGRYR\MC90023951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3861048"/>
            <a:ext cx="648072" cy="936104"/>
          </a:xfrm>
          <a:prstGeom prst="rect">
            <a:avLst/>
          </a:prstGeom>
          <a:noFill/>
        </p:spPr>
      </p:pic>
      <p:pic>
        <p:nvPicPr>
          <p:cNvPr id="4" name="Picture 4" descr="C:\Users\uživatel\AppData\Local\Microsoft\Windows\Temporary Internet Files\Content.IE5\BDXAVRL1\MC900396694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4" y="1052736"/>
            <a:ext cx="1099109" cy="1847088"/>
          </a:xfrm>
          <a:prstGeom prst="rect">
            <a:avLst/>
          </a:prstGeom>
          <a:noFill/>
        </p:spPr>
      </p:pic>
      <p:pic>
        <p:nvPicPr>
          <p:cNvPr id="5" name="Picture 19" descr="C:\Users\uživatel\AppData\Local\Microsoft\Windows\Temporary Internet Files\Content.IE5\2GTWQXMQ\MC900396680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164288" y="1124744"/>
            <a:ext cx="1644585" cy="1656184"/>
          </a:xfrm>
          <a:prstGeom prst="rect">
            <a:avLst/>
          </a:prstGeom>
          <a:noFill/>
        </p:spPr>
      </p:pic>
      <p:grpSp>
        <p:nvGrpSpPr>
          <p:cNvPr id="6" name="Skupina 5"/>
          <p:cNvGrpSpPr/>
          <p:nvPr/>
        </p:nvGrpSpPr>
        <p:grpSpPr>
          <a:xfrm>
            <a:off x="2267744" y="1412776"/>
            <a:ext cx="914400" cy="1323439"/>
            <a:chOff x="2627784" y="1484784"/>
            <a:chExt cx="914400" cy="1323439"/>
          </a:xfrm>
        </p:grpSpPr>
        <p:sp>
          <p:nvSpPr>
            <p:cNvPr id="7" name="Zaoblený obdélník 6"/>
            <p:cNvSpPr/>
            <p:nvPr/>
          </p:nvSpPr>
          <p:spPr>
            <a:xfrm>
              <a:off x="2627784" y="1700808"/>
              <a:ext cx="914400" cy="914400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2699792" y="1484784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grpSp>
        <p:nvGrpSpPr>
          <p:cNvPr id="9" name="Skupina 8"/>
          <p:cNvGrpSpPr/>
          <p:nvPr/>
        </p:nvGrpSpPr>
        <p:grpSpPr>
          <a:xfrm>
            <a:off x="5508104" y="1412776"/>
            <a:ext cx="914400" cy="1323439"/>
            <a:chOff x="5652120" y="1484784"/>
            <a:chExt cx="914400" cy="1323439"/>
          </a:xfrm>
        </p:grpSpPr>
        <p:sp>
          <p:nvSpPr>
            <p:cNvPr id="10" name="Zaoblený obdélník 9"/>
            <p:cNvSpPr/>
            <p:nvPr/>
          </p:nvSpPr>
          <p:spPr>
            <a:xfrm>
              <a:off x="5652120" y="1772816"/>
              <a:ext cx="914400" cy="914400"/>
            </a:xfrm>
            <a:prstGeom prst="round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5796136" y="1484784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8000" dirty="0" smtClean="0"/>
                <a:t>=</a:t>
              </a:r>
              <a:endParaRPr lang="cs-CZ" sz="8000" dirty="0"/>
            </a:p>
          </p:txBody>
        </p:sp>
      </p:grpSp>
      <p:sp>
        <p:nvSpPr>
          <p:cNvPr id="12" name="TextovéPole 11"/>
          <p:cNvSpPr txBox="1"/>
          <p:nvPr/>
        </p:nvSpPr>
        <p:spPr>
          <a:xfrm>
            <a:off x="611560" y="2852936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>
                <a:latin typeface="Franklin Gothic Medium" pitchFamily="34" charset="0"/>
              </a:rPr>
              <a:t>Pepík</a:t>
            </a:r>
            <a:endParaRPr lang="cs-CZ" dirty="0">
              <a:latin typeface="Franklin Gothic Medium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668344" y="2780928"/>
            <a:ext cx="800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Honza</a:t>
            </a:r>
            <a:endParaRPr lang="cs-CZ" dirty="0">
              <a:latin typeface="Franklin Gothic Medium" pitchFamily="34" charset="0"/>
            </a:endParaRPr>
          </a:p>
        </p:txBody>
      </p:sp>
      <p:grpSp>
        <p:nvGrpSpPr>
          <p:cNvPr id="14" name="Skupina 13"/>
          <p:cNvGrpSpPr/>
          <p:nvPr/>
        </p:nvGrpSpPr>
        <p:grpSpPr>
          <a:xfrm>
            <a:off x="3851920" y="1556792"/>
            <a:ext cx="914400" cy="1323439"/>
            <a:chOff x="4211960" y="1628800"/>
            <a:chExt cx="914400" cy="1323439"/>
          </a:xfrm>
        </p:grpSpPr>
        <p:sp>
          <p:nvSpPr>
            <p:cNvPr id="15" name="Zaoblený obdélník 14"/>
            <p:cNvSpPr/>
            <p:nvPr/>
          </p:nvSpPr>
          <p:spPr>
            <a:xfrm>
              <a:off x="4211960" y="1772816"/>
              <a:ext cx="914400" cy="914400"/>
            </a:xfrm>
            <a:prstGeom prst="roundRect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TextovéPole 15"/>
            <p:cNvSpPr txBox="1"/>
            <p:nvPr/>
          </p:nvSpPr>
          <p:spPr>
            <a:xfrm rot="10800000">
              <a:off x="4355976" y="1628800"/>
              <a:ext cx="69602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0" dirty="0" smtClean="0"/>
                <a:t>&lt;</a:t>
              </a:r>
              <a:endParaRPr lang="cs-CZ" sz="8000" dirty="0"/>
            </a:p>
          </p:txBody>
        </p:sp>
      </p:grpSp>
      <p:sp>
        <p:nvSpPr>
          <p:cNvPr id="17" name="TextovéPole 16"/>
          <p:cNvSpPr txBox="1"/>
          <p:nvPr/>
        </p:nvSpPr>
        <p:spPr>
          <a:xfrm>
            <a:off x="1763688" y="332656"/>
            <a:ext cx="5340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Po svačině si oba zahráli tenis. Kdo má méně raket?</a:t>
            </a:r>
            <a:endParaRPr lang="cs-CZ" dirty="0">
              <a:latin typeface="Franklin Gothic Medium" pitchFamily="34" charset="0"/>
            </a:endParaRPr>
          </a:p>
        </p:txBody>
      </p:sp>
      <p:pic>
        <p:nvPicPr>
          <p:cNvPr id="18" name="Picture 3" descr="C:\Users\uživatel\AppData\Local\Microsoft\Windows\Temporary Internet Files\Content.IE5\QGURGRYR\MC90023951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5229200"/>
            <a:ext cx="648072" cy="936104"/>
          </a:xfrm>
          <a:prstGeom prst="rect">
            <a:avLst/>
          </a:prstGeom>
          <a:noFill/>
        </p:spPr>
      </p:pic>
      <p:pic>
        <p:nvPicPr>
          <p:cNvPr id="19" name="Picture 3" descr="C:\Users\uživatel\AppData\Local\Microsoft\Windows\Temporary Internet Files\Content.IE5\QGURGRYR\MC90023951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5157192"/>
            <a:ext cx="648072" cy="936104"/>
          </a:xfrm>
          <a:prstGeom prst="rect">
            <a:avLst/>
          </a:prstGeom>
          <a:noFill/>
        </p:spPr>
      </p:pic>
      <p:pic>
        <p:nvPicPr>
          <p:cNvPr id="20" name="Picture 3" descr="C:\Users\uživatel\AppData\Local\Microsoft\Windows\Temporary Internet Files\Content.IE5\QGURGRYR\MC90023951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3789040"/>
            <a:ext cx="648072" cy="936104"/>
          </a:xfrm>
          <a:prstGeom prst="rect">
            <a:avLst/>
          </a:prstGeom>
          <a:noFill/>
        </p:spPr>
      </p:pic>
      <p:pic>
        <p:nvPicPr>
          <p:cNvPr id="21" name="Picture 3" descr="C:\Users\uživatel\AppData\Local\Microsoft\Windows\Temporary Internet Files\Content.IE5\QGURGRYR\MC90023951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19672" y="5085184"/>
            <a:ext cx="648072" cy="936104"/>
          </a:xfrm>
          <a:prstGeom prst="rect">
            <a:avLst/>
          </a:prstGeom>
          <a:noFill/>
        </p:spPr>
      </p:pic>
      <p:pic>
        <p:nvPicPr>
          <p:cNvPr id="22" name="Picture 3" descr="C:\Users\uživatel\AppData\Local\Microsoft\Windows\Temporary Internet Files\Content.IE5\QGURGRYR\MC90023951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47664" y="3789040"/>
            <a:ext cx="648072" cy="936104"/>
          </a:xfrm>
          <a:prstGeom prst="rect">
            <a:avLst/>
          </a:prstGeom>
          <a:noFill/>
        </p:spPr>
      </p:pic>
      <p:pic>
        <p:nvPicPr>
          <p:cNvPr id="23" name="Picture 3" descr="C:\Users\uživatel\AppData\Local\Microsoft\Windows\Temporary Internet Files\Content.IE5\QGURGRYR\MC90023951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95736" y="5013176"/>
            <a:ext cx="648072" cy="936104"/>
          </a:xfrm>
          <a:prstGeom prst="rect">
            <a:avLst/>
          </a:prstGeom>
          <a:noFill/>
        </p:spPr>
      </p:pic>
      <p:pic>
        <p:nvPicPr>
          <p:cNvPr id="24" name="Picture 3" descr="C:\Users\uživatel\AppData\Local\Microsoft\Windows\Temporary Internet Files\Content.IE5\QGURGRYR\MC90023951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95736" y="3717032"/>
            <a:ext cx="648072" cy="936104"/>
          </a:xfrm>
          <a:prstGeom prst="rect">
            <a:avLst/>
          </a:prstGeom>
          <a:noFill/>
        </p:spPr>
      </p:pic>
      <p:pic>
        <p:nvPicPr>
          <p:cNvPr id="25" name="Picture 3" descr="C:\Users\uživatel\AppData\Local\Microsoft\Windows\Temporary Internet Files\Content.IE5\QGURGRYR\MC90023951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5816" y="5013176"/>
            <a:ext cx="648072" cy="936104"/>
          </a:xfrm>
          <a:prstGeom prst="rect">
            <a:avLst/>
          </a:prstGeom>
          <a:noFill/>
        </p:spPr>
      </p:pic>
      <p:pic>
        <p:nvPicPr>
          <p:cNvPr id="26" name="Picture 2" descr="C:\Users\uživatel\AppData\Local\Microsoft\Windows\Temporary Internet Files\Content.IE5\LPQWKSQT\MC90032047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80" y="3645024"/>
            <a:ext cx="1008112" cy="936104"/>
          </a:xfrm>
          <a:prstGeom prst="rect">
            <a:avLst/>
          </a:prstGeom>
          <a:noFill/>
        </p:spPr>
      </p:pic>
      <p:pic>
        <p:nvPicPr>
          <p:cNvPr id="27" name="Picture 2" descr="C:\Users\uživatel\AppData\Local\Microsoft\Windows\Temporary Internet Files\Content.IE5\LPQWKSQT\MC90032047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3645024"/>
            <a:ext cx="1008112" cy="936104"/>
          </a:xfrm>
          <a:prstGeom prst="rect">
            <a:avLst/>
          </a:prstGeom>
          <a:noFill/>
        </p:spPr>
      </p:pic>
      <p:pic>
        <p:nvPicPr>
          <p:cNvPr id="28" name="Picture 2" descr="C:\Users\uživatel\AppData\Local\Microsoft\Windows\Temporary Internet Files\Content.IE5\LPQWKSQT\MC90032047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36096" y="4941168"/>
            <a:ext cx="1008112" cy="936104"/>
          </a:xfrm>
          <a:prstGeom prst="rect">
            <a:avLst/>
          </a:prstGeom>
          <a:noFill/>
        </p:spPr>
      </p:pic>
      <p:pic>
        <p:nvPicPr>
          <p:cNvPr id="29" name="Picture 2" descr="C:\Users\uživatel\AppData\Local\Microsoft\Windows\Temporary Internet Files\Content.IE5\LPQWKSQT\MC90032047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5013176"/>
            <a:ext cx="1008112" cy="936104"/>
          </a:xfrm>
          <a:prstGeom prst="rect">
            <a:avLst/>
          </a:prstGeom>
          <a:noFill/>
        </p:spPr>
      </p:pic>
      <p:pic>
        <p:nvPicPr>
          <p:cNvPr id="30" name="Picture 2" descr="C:\Users\uživatel\AppData\Local\Microsoft\Windows\Temporary Internet Files\Content.IE5\LPQWKSQT\MC90032047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264" y="5013176"/>
            <a:ext cx="1008112" cy="936104"/>
          </a:xfrm>
          <a:prstGeom prst="rect">
            <a:avLst/>
          </a:prstGeom>
          <a:noFill/>
        </p:spPr>
      </p:pic>
      <p:pic>
        <p:nvPicPr>
          <p:cNvPr id="31" name="Picture 2" descr="C:\Users\uživatel\AppData\Local\Microsoft\Windows\Temporary Internet Files\Content.IE5\LPQWKSQT\MC90032047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40352" y="5085184"/>
            <a:ext cx="1008112" cy="936104"/>
          </a:xfrm>
          <a:prstGeom prst="rect">
            <a:avLst/>
          </a:prstGeom>
          <a:noFill/>
        </p:spPr>
      </p:pic>
      <p:pic>
        <p:nvPicPr>
          <p:cNvPr id="32" name="Picture 2" descr="C:\Users\uživatel\AppData\Local\Microsoft\Windows\Temporary Internet Files\Content.IE5\LPQWKSQT\MC90032047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40352" y="3789040"/>
            <a:ext cx="1008112" cy="9361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21 0.08218 L 0.00521 0.41551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1484784"/>
            <a:ext cx="280660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Medium" pitchFamily="34" charset="0"/>
              </a:rPr>
              <a:t>Zdroje:</a:t>
            </a:r>
          </a:p>
          <a:p>
            <a:endParaRPr lang="cs-CZ" dirty="0" smtClean="0">
              <a:latin typeface="Franklin Gothic Medium" pitchFamily="34" charset="0"/>
            </a:endParaRPr>
          </a:p>
          <a:p>
            <a:pPr>
              <a:buFontTx/>
              <a:buChar char="-"/>
            </a:pPr>
            <a:r>
              <a:rPr lang="cs-CZ" dirty="0" smtClean="0">
                <a:latin typeface="Franklin Gothic Medium" pitchFamily="34" charset="0"/>
              </a:rPr>
              <a:t>Vlastní tvorba</a:t>
            </a:r>
          </a:p>
          <a:p>
            <a:pPr>
              <a:buFontTx/>
              <a:buChar char="-"/>
            </a:pPr>
            <a:r>
              <a:rPr lang="cs-CZ" dirty="0" smtClean="0">
                <a:latin typeface="Franklin Gothic Medium" pitchFamily="34" charset="0"/>
              </a:rPr>
              <a:t>www.office.</a:t>
            </a:r>
            <a:r>
              <a:rPr lang="cs-CZ" dirty="0" err="1" smtClean="0">
                <a:latin typeface="Franklin Gothic Medium" pitchFamily="34" charset="0"/>
              </a:rPr>
              <a:t>microsoft.com</a:t>
            </a:r>
            <a:endParaRPr lang="cs-CZ" dirty="0">
              <a:latin typeface="Franklin Gothic Medium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182</Words>
  <Application>Microsoft Office PowerPoint</Application>
  <PresentationFormat>Předvádění na obrazovce (4:3)</PresentationFormat>
  <Paragraphs>59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uživatel</dc:creator>
  <cp:lastModifiedBy>uživatel</cp:lastModifiedBy>
  <cp:revision>7</cp:revision>
  <dcterms:created xsi:type="dcterms:W3CDTF">2014-03-13T16:24:29Z</dcterms:created>
  <dcterms:modified xsi:type="dcterms:W3CDTF">2014-03-17T14:51:59Z</dcterms:modified>
</cp:coreProperties>
</file>