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C0AE4-6427-4C36-AEBD-989F7EDF4A0B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86E3FB-E8BB-4D98-B68E-C2F399A53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6E3FB-E8BB-4D98-B68E-C2F399A5389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F39A-9290-413C-B69E-4B923BBA97BC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4D20-A212-47FB-9BDC-DBEB48E4A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F39A-9290-413C-B69E-4B923BBA97BC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4D20-A212-47FB-9BDC-DBEB48E4A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F39A-9290-413C-B69E-4B923BBA97BC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4D20-A212-47FB-9BDC-DBEB48E4A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F39A-9290-413C-B69E-4B923BBA97BC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4D20-A212-47FB-9BDC-DBEB48E4A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F39A-9290-413C-B69E-4B923BBA97BC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4D20-A212-47FB-9BDC-DBEB48E4A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F39A-9290-413C-B69E-4B923BBA97BC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4D20-A212-47FB-9BDC-DBEB48E4A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F39A-9290-413C-B69E-4B923BBA97BC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4D20-A212-47FB-9BDC-DBEB48E4A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F39A-9290-413C-B69E-4B923BBA97BC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4D20-A212-47FB-9BDC-DBEB48E4A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F39A-9290-413C-B69E-4B923BBA97BC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4D20-A212-47FB-9BDC-DBEB48E4A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F39A-9290-413C-B69E-4B923BBA97BC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4D20-A212-47FB-9BDC-DBEB48E4A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F39A-9290-413C-B69E-4B923BBA97BC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4D20-A212-47FB-9BDC-DBEB48E4A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4F39A-9290-413C-B69E-4B923BBA97BC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24D20-A212-47FB-9BDC-DBEB48E4A7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1.wav"/><Relationship Id="rId7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wmf"/><Relationship Id="rId4" Type="http://schemas.openxmlformats.org/officeDocument/2006/relationships/audio" Target="../media/audio2.wav"/><Relationship Id="rId9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audio" Target="../media/audio1.wav"/><Relationship Id="rId7" Type="http://schemas.openxmlformats.org/officeDocument/2006/relationships/image" Target="../media/image4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wmf"/><Relationship Id="rId4" Type="http://schemas.openxmlformats.org/officeDocument/2006/relationships/audio" Target="../media/audio3.wav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audio" Target="../media/audio1.wav"/><Relationship Id="rId7" Type="http://schemas.openxmlformats.org/officeDocument/2006/relationships/image" Target="../media/image11.wmf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audio" Target="../media/audio5.wav"/><Relationship Id="rId7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audio" Target="../media/audio1.wav"/><Relationship Id="rId7" Type="http://schemas.openxmlformats.org/officeDocument/2006/relationships/image" Target="../media/image15.wmf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835696" y="1916832"/>
          <a:ext cx="5715665" cy="4070127"/>
        </p:xfrm>
        <a:graphic>
          <a:graphicData uri="http://schemas.openxmlformats.org/drawingml/2006/table">
            <a:tbl>
              <a:tblPr/>
              <a:tblGrid>
                <a:gridCol w="1825855"/>
                <a:gridCol w="3889810"/>
              </a:tblGrid>
              <a:tr h="5533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CZ. 1. 07/1. 4.00/21.3751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VY_32_INOVACE_198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Tatiana Zezulčíková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Název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Více, méně, stejně II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Březen 2014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33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10. ročník ZŠS, středně těžké mentální postižení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Matematika a její aplikace_Počty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970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Anotace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Výukový materiál je určený k opakování a procvičování matematických pojmů – více, méně, stejně. Materiál je určen pro práci na interaktivní tabuli. </a:t>
                      </a:r>
                      <a:b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</a:b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71" marR="6767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126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76672"/>
            <a:ext cx="5715000" cy="1247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9" descr="C:\Users\uživatel\AppData\Local\Microsoft\Windows\Temporary Internet Files\Content.IE5\2N0OU2K3\MC9004344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1700808"/>
            <a:ext cx="792088" cy="874865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755576" y="404664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Adélka s  Terezkou si spolu hrají. Počítej pozorně, kolik  čeho každá má.  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1033" name="Picture 9" descr="C:\Users\uživatel\AppData\Local\Microsoft\Windows\Temporary Internet Files\Content.IE5\2N0OU2K3\MC9004344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1700808"/>
            <a:ext cx="792088" cy="874865"/>
          </a:xfrm>
          <a:prstGeom prst="rect">
            <a:avLst/>
          </a:prstGeom>
          <a:noFill/>
        </p:spPr>
      </p:pic>
      <p:pic>
        <p:nvPicPr>
          <p:cNvPr id="1035" name="Picture 11" descr="C:\Users\uživatel\AppData\Local\Microsoft\Windows\Temporary Internet Files\Content.IE5\LPQWKSQT\MC90043823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1340768"/>
            <a:ext cx="1501775" cy="1863725"/>
          </a:xfrm>
          <a:prstGeom prst="rect">
            <a:avLst/>
          </a:prstGeom>
          <a:noFill/>
        </p:spPr>
      </p:pic>
      <p:pic>
        <p:nvPicPr>
          <p:cNvPr id="1037" name="Picture 13" descr="C:\Users\uživatel\AppData\Local\Microsoft\Windows\Temporary Internet Files\Content.IE5\GB6RLN9M\MC90043823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288" y="1268760"/>
            <a:ext cx="1422400" cy="191770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971600" y="3140968"/>
            <a:ext cx="872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Adélka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24328" y="3212976"/>
            <a:ext cx="948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Terezka</a:t>
            </a:r>
            <a:endParaRPr lang="cs-CZ" dirty="0">
              <a:latin typeface="Franklin Gothic Medium" pitchFamily="34" charset="0"/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2843808" y="1412776"/>
            <a:ext cx="914400" cy="1323439"/>
            <a:chOff x="2627784" y="1484784"/>
            <a:chExt cx="914400" cy="1323439"/>
          </a:xfrm>
        </p:grpSpPr>
        <p:sp>
          <p:nvSpPr>
            <p:cNvPr id="21" name="Zaoblený obdélník 20"/>
            <p:cNvSpPr/>
            <p:nvPr/>
          </p:nvSpPr>
          <p:spPr>
            <a:xfrm>
              <a:off x="2627784" y="1772816"/>
              <a:ext cx="914400" cy="914400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699792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283968" y="1556792"/>
            <a:ext cx="914400" cy="1323439"/>
            <a:chOff x="4211960" y="1628800"/>
            <a:chExt cx="914400" cy="1323439"/>
          </a:xfrm>
        </p:grpSpPr>
        <p:sp>
          <p:nvSpPr>
            <p:cNvPr id="24" name="Zaoblený obdélník 23"/>
            <p:cNvSpPr/>
            <p:nvPr/>
          </p:nvSpPr>
          <p:spPr>
            <a:xfrm>
              <a:off x="4211960" y="1772816"/>
              <a:ext cx="914400" cy="914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 rot="10800000">
              <a:off x="4355976" y="1628800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580112" y="1412776"/>
            <a:ext cx="914400" cy="1323439"/>
            <a:chOff x="5652120" y="1484784"/>
            <a:chExt cx="914400" cy="1323439"/>
          </a:xfrm>
        </p:grpSpPr>
        <p:sp>
          <p:nvSpPr>
            <p:cNvPr id="27" name="Zaoblený obdélník 26"/>
            <p:cNvSpPr/>
            <p:nvPr/>
          </p:nvSpPr>
          <p:spPr>
            <a:xfrm>
              <a:off x="5652120" y="1772816"/>
              <a:ext cx="914400" cy="914400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796136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dirty="0" smtClean="0"/>
                <a:t>=</a:t>
              </a:r>
              <a:endParaRPr lang="cs-CZ" sz="8000" dirty="0"/>
            </a:p>
          </p:txBody>
        </p:sp>
      </p:grpSp>
      <p:pic>
        <p:nvPicPr>
          <p:cNvPr id="1043" name="Picture 19" descr="C:\Users\uživatel\AppData\Local\Microsoft\Windows\Temporary Internet Files\Content.IE5\QGURGRYR\MC9003557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3789040"/>
            <a:ext cx="936104" cy="1396116"/>
          </a:xfrm>
          <a:prstGeom prst="rect">
            <a:avLst/>
          </a:prstGeom>
          <a:noFill/>
        </p:spPr>
      </p:pic>
      <p:pic>
        <p:nvPicPr>
          <p:cNvPr id="1044" name="Picture 20" descr="C:\Users\uživatel\AppData\Local\Microsoft\Windows\Temporary Internet Files\Content.IE5\GB6RLN9M\MC9003098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52120" y="4149080"/>
            <a:ext cx="864096" cy="1174603"/>
          </a:xfrm>
          <a:prstGeom prst="rect">
            <a:avLst/>
          </a:prstGeom>
          <a:noFill/>
        </p:spPr>
      </p:pic>
      <p:pic>
        <p:nvPicPr>
          <p:cNvPr id="36" name="Picture 20" descr="C:\Users\uživatel\AppData\Local\Microsoft\Windows\Temporary Internet Files\Content.IE5\GB6RLN9M\MC9003098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5301208"/>
            <a:ext cx="864096" cy="1174603"/>
          </a:xfrm>
          <a:prstGeom prst="rect">
            <a:avLst/>
          </a:prstGeom>
          <a:noFill/>
        </p:spPr>
      </p:pic>
      <p:pic>
        <p:nvPicPr>
          <p:cNvPr id="37" name="Picture 20" descr="C:\Users\uživatel\AppData\Local\Microsoft\Windows\Temporary Internet Files\Content.IE5\GB6RLN9M\MC9003098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92280" y="5301208"/>
            <a:ext cx="864096" cy="1174603"/>
          </a:xfrm>
          <a:prstGeom prst="rect">
            <a:avLst/>
          </a:prstGeom>
          <a:noFill/>
        </p:spPr>
      </p:pic>
      <p:pic>
        <p:nvPicPr>
          <p:cNvPr id="38" name="Picture 20" descr="C:\Users\uživatel\AppData\Local\Microsoft\Windows\Temporary Internet Files\Content.IE5\GB6RLN9M\MC9003098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248" y="4005064"/>
            <a:ext cx="864096" cy="1174603"/>
          </a:xfrm>
          <a:prstGeom prst="rect">
            <a:avLst/>
          </a:prstGeom>
          <a:noFill/>
        </p:spPr>
      </p:pic>
      <p:pic>
        <p:nvPicPr>
          <p:cNvPr id="39" name="Picture 20" descr="C:\Users\uživatel\AppData\Local\Microsoft\Windows\Temporary Internet Files\Content.IE5\GB6RLN9M\MC9003098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12360" y="4005064"/>
            <a:ext cx="864096" cy="1174603"/>
          </a:xfrm>
          <a:prstGeom prst="rect">
            <a:avLst/>
          </a:prstGeom>
          <a:noFill/>
        </p:spPr>
      </p:pic>
      <p:pic>
        <p:nvPicPr>
          <p:cNvPr id="40" name="Picture 19" descr="C:\Users\uživatel\AppData\Local\Microsoft\Windows\Temporary Internet Files\Content.IE5\QGURGRYR\MC9003557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99592" y="5229200"/>
            <a:ext cx="936104" cy="1396116"/>
          </a:xfrm>
          <a:prstGeom prst="rect">
            <a:avLst/>
          </a:prstGeom>
          <a:noFill/>
        </p:spPr>
      </p:pic>
      <p:pic>
        <p:nvPicPr>
          <p:cNvPr id="41" name="Picture 19" descr="C:\Users\uživatel\AppData\Local\Microsoft\Windows\Temporary Internet Files\Content.IE5\QGURGRYR\MC9003557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39752" y="5157192"/>
            <a:ext cx="936104" cy="1396116"/>
          </a:xfrm>
          <a:prstGeom prst="rect">
            <a:avLst/>
          </a:prstGeom>
          <a:noFill/>
        </p:spPr>
      </p:pic>
      <p:pic>
        <p:nvPicPr>
          <p:cNvPr id="42" name="Picture 19" descr="C:\Users\uživatel\AppData\Local\Microsoft\Windows\Temporary Internet Files\Content.IE5\QGURGRYR\MC9003557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835696" y="3789040"/>
            <a:ext cx="936104" cy="1396116"/>
          </a:xfrm>
          <a:prstGeom prst="rect">
            <a:avLst/>
          </a:prstGeom>
          <a:noFill/>
        </p:spPr>
      </p:pic>
      <p:sp>
        <p:nvSpPr>
          <p:cNvPr id="45" name="TextovéPole 44"/>
          <p:cNvSpPr txBox="1"/>
          <p:nvPr/>
        </p:nvSpPr>
        <p:spPr>
          <a:xfrm>
            <a:off x="827584" y="692696"/>
            <a:ext cx="5431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Která má více kočárků? Klikni na správné znaménko.</a:t>
            </a:r>
            <a:endParaRPr lang="cs-CZ" dirty="0"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96296E-6 L 0.01858 -2.96296E-6 L 0.01858 0.0551 L 0.03733 0.0551 L 0.03733 0.11042 L 0.05608 0.11042 L 0.05608 0.16551 L 0.07483 0.16551 L 0.07483 0.22084 L 0.09358 0.22084 L 0.09358 0.27593 L 0.11233 0.27593 L 0.11233 0.33125 L 0.13108 0.33125 L 0.13108 0.38658 " pathEditMode="relative" rAng="0" ptsTypes="FFFFFFFFFFFFFFF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19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9" descr="C:\Users\uživatel\AppData\Local\Microsoft\Windows\Temporary Internet Files\Content.IE5\2N0OU2K3\MC9004344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1844824"/>
            <a:ext cx="792088" cy="874865"/>
          </a:xfrm>
          <a:prstGeom prst="rect">
            <a:avLst/>
          </a:prstGeom>
          <a:noFill/>
        </p:spPr>
      </p:pic>
      <p:pic>
        <p:nvPicPr>
          <p:cNvPr id="27" name="Picture 9" descr="C:\Users\uživatel\AppData\Local\Microsoft\Windows\Temporary Internet Files\Content.IE5\2N0OU2K3\MC9004344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844824"/>
            <a:ext cx="792088" cy="874865"/>
          </a:xfrm>
          <a:prstGeom prst="rect">
            <a:avLst/>
          </a:prstGeom>
          <a:noFill/>
        </p:spPr>
      </p:pic>
      <p:pic>
        <p:nvPicPr>
          <p:cNvPr id="2" name="Picture 23" descr="C:\Users\uživatel\AppData\Local\Microsoft\Windows\Temporary Internet Files\Content.IE5\2N0OU2K3\MC900021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3861048"/>
            <a:ext cx="936104" cy="1105654"/>
          </a:xfrm>
          <a:prstGeom prst="rect">
            <a:avLst/>
          </a:prstGeom>
          <a:noFill/>
        </p:spPr>
      </p:pic>
      <p:pic>
        <p:nvPicPr>
          <p:cNvPr id="4" name="Picture 11" descr="C:\Users\uživatel\AppData\Local\Microsoft\Windows\Temporary Internet Files\Content.IE5\LPQWKSQT\MC90043823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1340768"/>
            <a:ext cx="1501775" cy="1863725"/>
          </a:xfrm>
          <a:prstGeom prst="rect">
            <a:avLst/>
          </a:prstGeom>
          <a:noFill/>
        </p:spPr>
      </p:pic>
      <p:pic>
        <p:nvPicPr>
          <p:cNvPr id="5" name="Picture 13" descr="C:\Users\uživatel\AppData\Local\Microsoft\Windows\Temporary Internet Files\Content.IE5\GB6RLN9M\MC90043823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288" y="1268760"/>
            <a:ext cx="1422400" cy="1917700"/>
          </a:xfrm>
          <a:prstGeom prst="rect">
            <a:avLst/>
          </a:prstGeom>
          <a:noFill/>
        </p:spPr>
      </p:pic>
      <p:grpSp>
        <p:nvGrpSpPr>
          <p:cNvPr id="6" name="Skupina 5"/>
          <p:cNvGrpSpPr/>
          <p:nvPr/>
        </p:nvGrpSpPr>
        <p:grpSpPr>
          <a:xfrm>
            <a:off x="2699792" y="1484784"/>
            <a:ext cx="914400" cy="1323439"/>
            <a:chOff x="2627784" y="1484784"/>
            <a:chExt cx="914400" cy="1323439"/>
          </a:xfrm>
        </p:grpSpPr>
        <p:sp>
          <p:nvSpPr>
            <p:cNvPr id="7" name="Zaoblený obdélník 6"/>
            <p:cNvSpPr/>
            <p:nvPr/>
          </p:nvSpPr>
          <p:spPr>
            <a:xfrm>
              <a:off x="2627784" y="1772816"/>
              <a:ext cx="914400" cy="914400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699792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283968" y="1628800"/>
            <a:ext cx="914400" cy="1323439"/>
            <a:chOff x="4211960" y="1628800"/>
            <a:chExt cx="914400" cy="1323439"/>
          </a:xfrm>
        </p:grpSpPr>
        <p:sp>
          <p:nvSpPr>
            <p:cNvPr id="10" name="Zaoblený obdélník 9"/>
            <p:cNvSpPr/>
            <p:nvPr/>
          </p:nvSpPr>
          <p:spPr>
            <a:xfrm>
              <a:off x="4211960" y="1772816"/>
              <a:ext cx="914400" cy="914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 rot="10800000">
              <a:off x="4355976" y="1628800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724128" y="1556792"/>
            <a:ext cx="914400" cy="1323439"/>
            <a:chOff x="5652120" y="1484784"/>
            <a:chExt cx="914400" cy="1323439"/>
          </a:xfrm>
        </p:grpSpPr>
        <p:sp>
          <p:nvSpPr>
            <p:cNvPr id="13" name="Zaoblený obdélník 12"/>
            <p:cNvSpPr/>
            <p:nvPr/>
          </p:nvSpPr>
          <p:spPr>
            <a:xfrm>
              <a:off x="5652120" y="1772816"/>
              <a:ext cx="914400" cy="914400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796136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dirty="0" smtClean="0"/>
                <a:t>=</a:t>
              </a:r>
              <a:endParaRPr lang="cs-CZ" sz="8000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2843808" y="620688"/>
            <a:ext cx="3508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Která z dívek má méně panenek?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16" name="Picture 22" descr="C:\Users\uživatel\AppData\Local\Microsoft\Windows\Temporary Internet Files\Content.IE5\2GTWQXMQ\MC90035571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576" y="3573016"/>
            <a:ext cx="576064" cy="1016345"/>
          </a:xfrm>
          <a:prstGeom prst="rect">
            <a:avLst/>
          </a:prstGeom>
          <a:noFill/>
        </p:spPr>
      </p:pic>
      <p:pic>
        <p:nvPicPr>
          <p:cNvPr id="17" name="Picture 22" descr="C:\Users\uživatel\AppData\Local\Microsoft\Windows\Temporary Internet Files\Content.IE5\2GTWQXMQ\MC90035571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3573016"/>
            <a:ext cx="576064" cy="1016345"/>
          </a:xfrm>
          <a:prstGeom prst="rect">
            <a:avLst/>
          </a:prstGeom>
          <a:noFill/>
        </p:spPr>
      </p:pic>
      <p:pic>
        <p:nvPicPr>
          <p:cNvPr id="18" name="Picture 22" descr="C:\Users\uživatel\AppData\Local\Microsoft\Windows\Temporary Internet Files\Content.IE5\2GTWQXMQ\MC90035571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4797152"/>
            <a:ext cx="576064" cy="1016345"/>
          </a:xfrm>
          <a:prstGeom prst="rect">
            <a:avLst/>
          </a:prstGeom>
          <a:noFill/>
        </p:spPr>
      </p:pic>
      <p:pic>
        <p:nvPicPr>
          <p:cNvPr id="19" name="Picture 22" descr="C:\Users\uživatel\AppData\Local\Microsoft\Windows\Temporary Internet Files\Content.IE5\2GTWQXMQ\MC90035571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712" y="3573016"/>
            <a:ext cx="576064" cy="1016345"/>
          </a:xfrm>
          <a:prstGeom prst="rect">
            <a:avLst/>
          </a:prstGeom>
          <a:noFill/>
        </p:spPr>
      </p:pic>
      <p:pic>
        <p:nvPicPr>
          <p:cNvPr id="20" name="Picture 22" descr="C:\Users\uživatel\AppData\Local\Microsoft\Windows\Temporary Internet Files\Content.IE5\2GTWQXMQ\MC90035571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91680" y="4725144"/>
            <a:ext cx="576064" cy="1016345"/>
          </a:xfrm>
          <a:prstGeom prst="rect">
            <a:avLst/>
          </a:prstGeom>
          <a:noFill/>
        </p:spPr>
      </p:pic>
      <p:pic>
        <p:nvPicPr>
          <p:cNvPr id="21" name="Picture 22" descr="C:\Users\uživatel\AppData\Local\Microsoft\Windows\Temporary Internet Files\Content.IE5\2GTWQXMQ\MC90035571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760" y="4797152"/>
            <a:ext cx="576064" cy="1016345"/>
          </a:xfrm>
          <a:prstGeom prst="rect">
            <a:avLst/>
          </a:prstGeom>
          <a:noFill/>
        </p:spPr>
      </p:pic>
      <p:pic>
        <p:nvPicPr>
          <p:cNvPr id="22" name="Picture 22" descr="C:\Users\uživatel\AppData\Local\Microsoft\Windows\Temporary Internet Files\Content.IE5\2GTWQXMQ\MC90035571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99792" y="3573016"/>
            <a:ext cx="576064" cy="1016345"/>
          </a:xfrm>
          <a:prstGeom prst="rect">
            <a:avLst/>
          </a:prstGeom>
          <a:noFill/>
        </p:spPr>
      </p:pic>
      <p:pic>
        <p:nvPicPr>
          <p:cNvPr id="23" name="Picture 23" descr="C:\Users\uživatel\AppData\Local\Microsoft\Windows\Temporary Internet Files\Content.IE5\2N0OU2K3\MC900021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3789040"/>
            <a:ext cx="936104" cy="1105654"/>
          </a:xfrm>
          <a:prstGeom prst="rect">
            <a:avLst/>
          </a:prstGeom>
          <a:noFill/>
        </p:spPr>
      </p:pic>
      <p:pic>
        <p:nvPicPr>
          <p:cNvPr id="24" name="Picture 23" descr="C:\Users\uživatel\AppData\Local\Microsoft\Windows\Temporary Internet Files\Content.IE5\2N0OU2K3\MC900021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5013176"/>
            <a:ext cx="936104" cy="1105654"/>
          </a:xfrm>
          <a:prstGeom prst="rect">
            <a:avLst/>
          </a:prstGeom>
          <a:noFill/>
        </p:spPr>
      </p:pic>
      <p:pic>
        <p:nvPicPr>
          <p:cNvPr id="25" name="Picture 23" descr="C:\Users\uživatel\AppData\Local\Microsoft\Windows\Temporary Internet Files\Content.IE5\2N0OU2K3\MC900021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5157192"/>
            <a:ext cx="936104" cy="1105654"/>
          </a:xfrm>
          <a:prstGeom prst="rect">
            <a:avLst/>
          </a:prstGeom>
          <a:noFill/>
        </p:spPr>
      </p:pic>
      <p:pic>
        <p:nvPicPr>
          <p:cNvPr id="26" name="Picture 23" descr="C:\Users\uživatel\AppData\Local\Microsoft\Windows\Temporary Internet Files\Content.IE5\2N0OU2K3\MC900021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3861048"/>
            <a:ext cx="936104" cy="1105654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971600" y="3140968"/>
            <a:ext cx="872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Adélka</a:t>
            </a:r>
            <a:endParaRPr lang="cs-CZ" dirty="0"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9" descr="C:\Users\uživatel\AppData\Local\Microsoft\Windows\Temporary Internet Files\Content.IE5\2N0OU2K3\MC9004344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1772816"/>
            <a:ext cx="792088" cy="874865"/>
          </a:xfrm>
          <a:prstGeom prst="rect">
            <a:avLst/>
          </a:prstGeom>
          <a:noFill/>
        </p:spPr>
      </p:pic>
      <p:pic>
        <p:nvPicPr>
          <p:cNvPr id="16" name="Picture 9" descr="C:\Users\uživatel\AppData\Local\Microsoft\Windows\Temporary Internet Files\Content.IE5\2N0OU2K3\MC9004344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1772816"/>
            <a:ext cx="792088" cy="874865"/>
          </a:xfrm>
          <a:prstGeom prst="rect">
            <a:avLst/>
          </a:prstGeom>
          <a:noFill/>
        </p:spPr>
      </p:pic>
      <p:pic>
        <p:nvPicPr>
          <p:cNvPr id="2" name="Picture 11" descr="C:\Users\uživatel\AppData\Local\Microsoft\Windows\Temporary Internet Files\Content.IE5\LPQWKSQT\MC90043823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1340768"/>
            <a:ext cx="1501775" cy="1863725"/>
          </a:xfrm>
          <a:prstGeom prst="rect">
            <a:avLst/>
          </a:prstGeom>
          <a:noFill/>
        </p:spPr>
      </p:pic>
      <p:pic>
        <p:nvPicPr>
          <p:cNvPr id="3" name="Picture 13" descr="C:\Users\uživatel\AppData\Local\Microsoft\Windows\Temporary Internet Files\Content.IE5\GB6RLN9M\MC90043823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288" y="1268760"/>
            <a:ext cx="1422400" cy="1917700"/>
          </a:xfrm>
          <a:prstGeom prst="rect">
            <a:avLst/>
          </a:prstGeom>
          <a:noFill/>
        </p:spPr>
      </p:pic>
      <p:grpSp>
        <p:nvGrpSpPr>
          <p:cNvPr id="4" name="Skupina 3"/>
          <p:cNvGrpSpPr/>
          <p:nvPr/>
        </p:nvGrpSpPr>
        <p:grpSpPr>
          <a:xfrm>
            <a:off x="2699792" y="1484784"/>
            <a:ext cx="914400" cy="1323439"/>
            <a:chOff x="2627784" y="1484784"/>
            <a:chExt cx="914400" cy="1323439"/>
          </a:xfrm>
        </p:grpSpPr>
        <p:sp>
          <p:nvSpPr>
            <p:cNvPr id="5" name="Zaoblený obdélník 4"/>
            <p:cNvSpPr/>
            <p:nvPr/>
          </p:nvSpPr>
          <p:spPr>
            <a:xfrm>
              <a:off x="2627784" y="1772816"/>
              <a:ext cx="914400" cy="914400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699792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283968" y="1628800"/>
            <a:ext cx="914400" cy="1323439"/>
            <a:chOff x="4211960" y="1628800"/>
            <a:chExt cx="914400" cy="1323439"/>
          </a:xfrm>
        </p:grpSpPr>
        <p:sp>
          <p:nvSpPr>
            <p:cNvPr id="8" name="Zaoblený obdélník 7"/>
            <p:cNvSpPr/>
            <p:nvPr/>
          </p:nvSpPr>
          <p:spPr>
            <a:xfrm>
              <a:off x="4211960" y="1772816"/>
              <a:ext cx="914400" cy="914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 rot="10800000">
              <a:off x="4355976" y="1628800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724128" y="1484784"/>
            <a:ext cx="914400" cy="1323439"/>
            <a:chOff x="5652120" y="1484784"/>
            <a:chExt cx="914400" cy="1323439"/>
          </a:xfrm>
        </p:grpSpPr>
        <p:sp>
          <p:nvSpPr>
            <p:cNvPr id="11" name="Zaoblený obdélník 10"/>
            <p:cNvSpPr/>
            <p:nvPr/>
          </p:nvSpPr>
          <p:spPr>
            <a:xfrm>
              <a:off x="5652120" y="1772816"/>
              <a:ext cx="914400" cy="914400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796136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dirty="0" smtClean="0"/>
                <a:t>=</a:t>
              </a:r>
              <a:endParaRPr lang="cs-CZ" sz="8000" dirty="0"/>
            </a:p>
          </p:txBody>
        </p:sp>
      </p:grpSp>
      <p:pic>
        <p:nvPicPr>
          <p:cNvPr id="1026" name="Picture 2" descr="C:\Users\uživatel\AppData\Local\Microsoft\Windows\Temporary Internet Files\Content.IE5\X2PPUS20\MC90008340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088" y="4149080"/>
            <a:ext cx="1038266" cy="864095"/>
          </a:xfrm>
          <a:prstGeom prst="rect">
            <a:avLst/>
          </a:prstGeom>
          <a:noFill/>
        </p:spPr>
      </p:pic>
      <p:pic>
        <p:nvPicPr>
          <p:cNvPr id="1027" name="Picture 3" descr="C:\Users\uživatel\AppData\Local\Microsoft\Windows\Temporary Internet Files\Content.IE5\YJMRI4BR\MC90038423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4293096"/>
            <a:ext cx="1000505" cy="792088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2123728" y="548680"/>
            <a:ext cx="4872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Dívky se rády oblékají. Která má více střevíčků?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18" name="Picture 3" descr="C:\Users\uživatel\AppData\Local\Microsoft\Windows\Temporary Internet Files\Content.IE5\YJMRI4BR\MC90038423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79712" y="5445224"/>
            <a:ext cx="1000505" cy="792088"/>
          </a:xfrm>
          <a:prstGeom prst="rect">
            <a:avLst/>
          </a:prstGeom>
          <a:noFill/>
        </p:spPr>
      </p:pic>
      <p:pic>
        <p:nvPicPr>
          <p:cNvPr id="19" name="Picture 3" descr="C:\Users\uživatel\AppData\Local\Microsoft\Windows\Temporary Internet Files\Content.IE5\YJMRI4BR\MC90038423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7584" y="5445224"/>
            <a:ext cx="1000505" cy="792088"/>
          </a:xfrm>
          <a:prstGeom prst="rect">
            <a:avLst/>
          </a:prstGeom>
          <a:noFill/>
        </p:spPr>
      </p:pic>
      <p:pic>
        <p:nvPicPr>
          <p:cNvPr id="20" name="Picture 3" descr="C:\Users\uživatel\AppData\Local\Microsoft\Windows\Temporary Internet Files\Content.IE5\YJMRI4BR\MC90038423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664" y="4293096"/>
            <a:ext cx="1000505" cy="792088"/>
          </a:xfrm>
          <a:prstGeom prst="rect">
            <a:avLst/>
          </a:prstGeom>
          <a:noFill/>
        </p:spPr>
      </p:pic>
      <p:pic>
        <p:nvPicPr>
          <p:cNvPr id="21" name="Picture 2" descr="C:\Users\uživatel\AppData\Local\Microsoft\Windows\Temporary Internet Files\Content.IE5\X2PPUS20\MC90008340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4077072"/>
            <a:ext cx="1038266" cy="864095"/>
          </a:xfrm>
          <a:prstGeom prst="rect">
            <a:avLst/>
          </a:prstGeom>
          <a:noFill/>
        </p:spPr>
      </p:pic>
      <p:pic>
        <p:nvPicPr>
          <p:cNvPr id="22" name="Picture 2" descr="C:\Users\uživatel\AppData\Local\Microsoft\Windows\Temporary Internet Files\Content.IE5\X2PPUS20\MC90008340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92080" y="5229200"/>
            <a:ext cx="1038266" cy="864095"/>
          </a:xfrm>
          <a:prstGeom prst="rect">
            <a:avLst/>
          </a:prstGeom>
          <a:noFill/>
        </p:spPr>
      </p:pic>
      <p:pic>
        <p:nvPicPr>
          <p:cNvPr id="23" name="Picture 2" descr="C:\Users\uživatel\AppData\Local\Microsoft\Windows\Temporary Internet Files\Content.IE5\X2PPUS20\MC90008340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5157192"/>
            <a:ext cx="1038266" cy="864095"/>
          </a:xfrm>
          <a:prstGeom prst="rect">
            <a:avLst/>
          </a:prstGeom>
          <a:noFill/>
        </p:spPr>
      </p:pic>
      <p:pic>
        <p:nvPicPr>
          <p:cNvPr id="24" name="Picture 2" descr="C:\Users\uživatel\AppData\Local\Microsoft\Windows\Temporary Internet Files\Content.IE5\X2PPUS20\MC90008340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8344" y="3933056"/>
            <a:ext cx="1038266" cy="864095"/>
          </a:xfrm>
          <a:prstGeom prst="rect">
            <a:avLst/>
          </a:prstGeom>
          <a:noFill/>
        </p:spPr>
      </p:pic>
      <p:pic>
        <p:nvPicPr>
          <p:cNvPr id="25" name="Picture 2" descr="C:\Users\uživatel\AppData\Local\Microsoft\Windows\Temporary Internet Files\Content.IE5\X2PPUS20\MC90008340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8344" y="5157192"/>
            <a:ext cx="1038266" cy="864095"/>
          </a:xfrm>
          <a:prstGeom prst="rect">
            <a:avLst/>
          </a:prstGeom>
          <a:noFill/>
        </p:spPr>
      </p:pic>
      <p:pic>
        <p:nvPicPr>
          <p:cNvPr id="26" name="Picture 3" descr="C:\Users\uživatel\AppData\Local\Microsoft\Windows\Temporary Internet Files\Content.IE5\YJMRI4BR\MC90038423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99792" y="4293096"/>
            <a:ext cx="1000505" cy="792088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971600" y="3140968"/>
            <a:ext cx="872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Adélka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524328" y="3212976"/>
            <a:ext cx="948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Terezka</a:t>
            </a:r>
            <a:endParaRPr lang="cs-CZ" dirty="0"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96296E-6 L 0.01858 -2.96296E-6 L 0.01858 0.0551 L 0.03733 0.0551 L 0.03733 0.11042 L 0.05608 0.11042 L 0.05608 0.16551 L 0.07483 0.16551 L 0.07483 0.22084 L 0.09358 0.22084 L 0.09358 0.27593 L 0.11233 0.27593 L 0.11233 0.33125 L 0.13108 0.33125 L 0.13108 0.38658 " pathEditMode="relative" rAng="0" ptsTypes="FFFFFFFFFF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19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9" descr="C:\Users\uživatel\AppData\Local\Microsoft\Windows\Temporary Internet Files\Content.IE5\2N0OU2K3\MC9004344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772816"/>
            <a:ext cx="792088" cy="874865"/>
          </a:xfrm>
          <a:prstGeom prst="rect">
            <a:avLst/>
          </a:prstGeom>
          <a:noFill/>
        </p:spPr>
      </p:pic>
      <p:pic>
        <p:nvPicPr>
          <p:cNvPr id="37" name="Picture 9" descr="C:\Users\uživatel\AppData\Local\Microsoft\Windows\Temporary Internet Files\Content.IE5\2N0OU2K3\MC9004344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772816"/>
            <a:ext cx="792088" cy="874865"/>
          </a:xfrm>
          <a:prstGeom prst="rect">
            <a:avLst/>
          </a:prstGeom>
          <a:noFill/>
        </p:spPr>
      </p:pic>
      <p:pic>
        <p:nvPicPr>
          <p:cNvPr id="2" name="Picture 11" descr="C:\Users\uživatel\AppData\Local\Microsoft\Windows\Temporary Internet Files\Content.IE5\LPQWKSQT\MC9004382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1340768"/>
            <a:ext cx="1501775" cy="1863725"/>
          </a:xfrm>
          <a:prstGeom prst="rect">
            <a:avLst/>
          </a:prstGeom>
          <a:noFill/>
        </p:spPr>
      </p:pic>
      <p:pic>
        <p:nvPicPr>
          <p:cNvPr id="3" name="Picture 13" descr="C:\Users\uživatel\AppData\Local\Microsoft\Windows\Temporary Internet Files\Content.IE5\GB6RLN9M\MC90043823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1268760"/>
            <a:ext cx="1422400" cy="1917700"/>
          </a:xfrm>
          <a:prstGeom prst="rect">
            <a:avLst/>
          </a:prstGeom>
          <a:noFill/>
        </p:spPr>
      </p:pic>
      <p:grpSp>
        <p:nvGrpSpPr>
          <p:cNvPr id="4" name="Skupina 3"/>
          <p:cNvGrpSpPr/>
          <p:nvPr/>
        </p:nvGrpSpPr>
        <p:grpSpPr>
          <a:xfrm>
            <a:off x="2699792" y="1484784"/>
            <a:ext cx="914400" cy="1323439"/>
            <a:chOff x="2627784" y="1484784"/>
            <a:chExt cx="914400" cy="1323439"/>
          </a:xfrm>
        </p:grpSpPr>
        <p:sp>
          <p:nvSpPr>
            <p:cNvPr id="5" name="Zaoblený obdélník 4"/>
            <p:cNvSpPr/>
            <p:nvPr/>
          </p:nvSpPr>
          <p:spPr>
            <a:xfrm>
              <a:off x="2627784" y="1772816"/>
              <a:ext cx="914400" cy="914400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699792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211960" y="1628800"/>
            <a:ext cx="914400" cy="1323439"/>
            <a:chOff x="4211960" y="1628800"/>
            <a:chExt cx="914400" cy="1323439"/>
          </a:xfrm>
        </p:grpSpPr>
        <p:sp>
          <p:nvSpPr>
            <p:cNvPr id="8" name="Zaoblený obdélník 7"/>
            <p:cNvSpPr/>
            <p:nvPr/>
          </p:nvSpPr>
          <p:spPr>
            <a:xfrm>
              <a:off x="4211960" y="1772816"/>
              <a:ext cx="914400" cy="914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 rot="10800000">
              <a:off x="4355976" y="1628800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724128" y="1484784"/>
            <a:ext cx="914400" cy="1323439"/>
            <a:chOff x="5652120" y="1484784"/>
            <a:chExt cx="914400" cy="1323439"/>
          </a:xfrm>
        </p:grpSpPr>
        <p:sp>
          <p:nvSpPr>
            <p:cNvPr id="11" name="Zaoblený obdélník 10"/>
            <p:cNvSpPr/>
            <p:nvPr/>
          </p:nvSpPr>
          <p:spPr>
            <a:xfrm>
              <a:off x="5652120" y="1772816"/>
              <a:ext cx="914400" cy="914400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796136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dirty="0" smtClean="0"/>
                <a:t>=</a:t>
              </a:r>
              <a:endParaRPr lang="cs-CZ" sz="8000" dirty="0"/>
            </a:p>
          </p:txBody>
        </p:sp>
      </p:grpSp>
      <p:pic>
        <p:nvPicPr>
          <p:cNvPr id="2056" name="Picture 8" descr="C:\Users\uživatel\AppData\Local\Microsoft\Windows\Temporary Internet Files\Content.IE5\GB6RLN9M\MC90030557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4149080"/>
            <a:ext cx="936104" cy="954903"/>
          </a:xfrm>
          <a:prstGeom prst="rect">
            <a:avLst/>
          </a:prstGeom>
          <a:noFill/>
        </p:spPr>
      </p:pic>
      <p:pic>
        <p:nvPicPr>
          <p:cNvPr id="2057" name="Picture 9" descr="C:\Users\uživatel\AppData\Local\Microsoft\Windows\Temporary Internet Files\Content.IE5\3SOEZPSV\MC9001132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43608" y="4005064"/>
            <a:ext cx="648072" cy="88373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187624" y="620688"/>
            <a:ext cx="6699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Která má více nebo méně šatů? Je možné, že mají stejně? Počítej.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71600" y="3140968"/>
            <a:ext cx="872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Adélka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24328" y="3212976"/>
            <a:ext cx="948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Terezka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18" name="Picture 9" descr="C:\Users\uživatel\AppData\Local\Microsoft\Windows\Temporary Internet Files\Content.IE5\3SOEZPSV\MC9001132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91680" y="4221088"/>
            <a:ext cx="648072" cy="883736"/>
          </a:xfrm>
          <a:prstGeom prst="rect">
            <a:avLst/>
          </a:prstGeom>
          <a:noFill/>
        </p:spPr>
      </p:pic>
      <p:pic>
        <p:nvPicPr>
          <p:cNvPr id="19" name="Picture 9" descr="C:\Users\uživatel\AppData\Local\Microsoft\Windows\Temporary Internet Files\Content.IE5\3SOEZPSV\MC9001132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536" y="3789040"/>
            <a:ext cx="648072" cy="883736"/>
          </a:xfrm>
          <a:prstGeom prst="rect">
            <a:avLst/>
          </a:prstGeom>
          <a:noFill/>
        </p:spPr>
      </p:pic>
      <p:pic>
        <p:nvPicPr>
          <p:cNvPr id="20" name="Picture 9" descr="C:\Users\uživatel\AppData\Local\Microsoft\Windows\Temporary Internet Files\Content.IE5\3SOEZPSV\MC9001132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4797152"/>
            <a:ext cx="648072" cy="883736"/>
          </a:xfrm>
          <a:prstGeom prst="rect">
            <a:avLst/>
          </a:prstGeom>
          <a:noFill/>
        </p:spPr>
      </p:pic>
      <p:pic>
        <p:nvPicPr>
          <p:cNvPr id="21" name="Picture 9" descr="C:\Users\uživatel\AppData\Local\Microsoft\Windows\Temporary Internet Files\Content.IE5\3SOEZPSV\MC9001132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5157192"/>
            <a:ext cx="648072" cy="883736"/>
          </a:xfrm>
          <a:prstGeom prst="rect">
            <a:avLst/>
          </a:prstGeom>
          <a:noFill/>
        </p:spPr>
      </p:pic>
      <p:pic>
        <p:nvPicPr>
          <p:cNvPr id="22" name="Picture 9" descr="C:\Users\uživatel\AppData\Local\Microsoft\Windows\Temporary Internet Files\Content.IE5\3SOEZPSV\MC9001132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39752" y="4365104"/>
            <a:ext cx="648072" cy="883736"/>
          </a:xfrm>
          <a:prstGeom prst="rect">
            <a:avLst/>
          </a:prstGeom>
          <a:noFill/>
        </p:spPr>
      </p:pic>
      <p:pic>
        <p:nvPicPr>
          <p:cNvPr id="23" name="Picture 9" descr="C:\Users\uživatel\AppData\Local\Microsoft\Windows\Temporary Internet Files\Content.IE5\3SOEZPSV\MC9001132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91680" y="5373216"/>
            <a:ext cx="648072" cy="883736"/>
          </a:xfrm>
          <a:prstGeom prst="rect">
            <a:avLst/>
          </a:prstGeom>
          <a:noFill/>
        </p:spPr>
      </p:pic>
      <p:pic>
        <p:nvPicPr>
          <p:cNvPr id="24" name="Picture 9" descr="C:\Users\uživatel\AppData\Local\Microsoft\Windows\Temporary Internet Files\Content.IE5\3SOEZPSV\MC9001132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760" y="5517232"/>
            <a:ext cx="648072" cy="883736"/>
          </a:xfrm>
          <a:prstGeom prst="rect">
            <a:avLst/>
          </a:prstGeom>
          <a:noFill/>
        </p:spPr>
      </p:pic>
      <p:pic>
        <p:nvPicPr>
          <p:cNvPr id="25" name="Picture 9" descr="C:\Users\uživatel\AppData\Local\Microsoft\Windows\Temporary Internet Files\Content.IE5\3SOEZPSV\MC9001132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59832" y="4509120"/>
            <a:ext cx="648072" cy="883736"/>
          </a:xfrm>
          <a:prstGeom prst="rect">
            <a:avLst/>
          </a:prstGeom>
          <a:noFill/>
        </p:spPr>
      </p:pic>
      <p:pic>
        <p:nvPicPr>
          <p:cNvPr id="26" name="Picture 9" descr="C:\Users\uživatel\AppData\Local\Microsoft\Windows\Temporary Internet Files\Content.IE5\3SOEZPSV\MC9001132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03848" y="5661248"/>
            <a:ext cx="648072" cy="883736"/>
          </a:xfrm>
          <a:prstGeom prst="rect">
            <a:avLst/>
          </a:prstGeom>
          <a:noFill/>
        </p:spPr>
      </p:pic>
      <p:pic>
        <p:nvPicPr>
          <p:cNvPr id="27" name="Picture 8" descr="C:\Users\uživatel\AppData\Local\Microsoft\Windows\Temporary Internet Files\Content.IE5\GB6RLN9M\MC90030557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4149080"/>
            <a:ext cx="936104" cy="954903"/>
          </a:xfrm>
          <a:prstGeom prst="rect">
            <a:avLst/>
          </a:prstGeom>
          <a:noFill/>
        </p:spPr>
      </p:pic>
      <p:pic>
        <p:nvPicPr>
          <p:cNvPr id="28" name="Picture 8" descr="C:\Users\uživatel\AppData\Local\Microsoft\Windows\Temporary Internet Files\Content.IE5\GB6RLN9M\MC90030557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5517232"/>
            <a:ext cx="936104" cy="954903"/>
          </a:xfrm>
          <a:prstGeom prst="rect">
            <a:avLst/>
          </a:prstGeom>
          <a:noFill/>
        </p:spPr>
      </p:pic>
      <p:pic>
        <p:nvPicPr>
          <p:cNvPr id="29" name="Picture 8" descr="C:\Users\uživatel\AppData\Local\Microsoft\Windows\Temporary Internet Files\Content.IE5\GB6RLN9M\MC90030557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5589240"/>
            <a:ext cx="936104" cy="954903"/>
          </a:xfrm>
          <a:prstGeom prst="rect">
            <a:avLst/>
          </a:prstGeom>
          <a:noFill/>
        </p:spPr>
      </p:pic>
      <p:pic>
        <p:nvPicPr>
          <p:cNvPr id="30" name="Picture 8" descr="C:\Users\uživatel\AppData\Local\Microsoft\Windows\Temporary Internet Files\Content.IE5\GB6RLN9M\MC90030557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5517232"/>
            <a:ext cx="936104" cy="954903"/>
          </a:xfrm>
          <a:prstGeom prst="rect">
            <a:avLst/>
          </a:prstGeom>
          <a:noFill/>
        </p:spPr>
      </p:pic>
      <p:pic>
        <p:nvPicPr>
          <p:cNvPr id="31" name="Picture 8" descr="C:\Users\uživatel\AppData\Local\Microsoft\Windows\Temporary Internet Files\Content.IE5\GB6RLN9M\MC90030557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149080"/>
            <a:ext cx="936104" cy="954903"/>
          </a:xfrm>
          <a:prstGeom prst="rect">
            <a:avLst/>
          </a:prstGeom>
          <a:noFill/>
        </p:spPr>
      </p:pic>
      <p:pic>
        <p:nvPicPr>
          <p:cNvPr id="32" name="Picture 8" descr="C:\Users\uživatel\AppData\Local\Microsoft\Windows\Temporary Internet Files\Content.IE5\GB6RLN9M\MC90030557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5517232"/>
            <a:ext cx="936104" cy="954903"/>
          </a:xfrm>
          <a:prstGeom prst="rect">
            <a:avLst/>
          </a:prstGeom>
          <a:noFill/>
        </p:spPr>
      </p:pic>
      <p:pic>
        <p:nvPicPr>
          <p:cNvPr id="33" name="Picture 8" descr="C:\Users\uživatel\AppData\Local\Microsoft\Windows\Temporary Internet Files\Content.IE5\GB6RLN9M\MC90030557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4077072"/>
            <a:ext cx="936104" cy="954903"/>
          </a:xfrm>
          <a:prstGeom prst="rect">
            <a:avLst/>
          </a:prstGeom>
          <a:noFill/>
        </p:spPr>
      </p:pic>
      <p:pic>
        <p:nvPicPr>
          <p:cNvPr id="34" name="Picture 8" descr="C:\Users\uživatel\AppData\Local\Microsoft\Windows\Temporary Internet Files\Content.IE5\GB6RLN9M\MC90030557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07896" y="5517232"/>
            <a:ext cx="936104" cy="954903"/>
          </a:xfrm>
          <a:prstGeom prst="rect">
            <a:avLst/>
          </a:prstGeom>
          <a:noFill/>
        </p:spPr>
      </p:pic>
      <p:pic>
        <p:nvPicPr>
          <p:cNvPr id="35" name="Picture 8" descr="C:\Users\uživatel\AppData\Local\Microsoft\Windows\Temporary Internet Files\Content.IE5\GB6RLN9M\MC90030557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100392" y="4005064"/>
            <a:ext cx="936104" cy="9549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96296E-6 L -0.02969 -2.96296E-6 L -0.02969 0.06227 L -0.05937 0.06227 L -0.05937 0.12523 L -0.08906 0.12523 L -0.08906 0.18797 L -0.11875 0.18797 L -0.11875 0.2507 L -0.14844 0.2507 L -0.14844 0.31343 L -0.17812 0.31343 L -0.17812 0.37616 L -0.20746 0.37616 L -0.20746 0.43912 " pathEditMode="relative" rAng="0" ptsTypes="FFFFFFFFFFFFFFF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21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9" descr="C:\Users\uživatel\AppData\Local\Microsoft\Windows\Temporary Internet Files\Content.IE5\2N0OU2K3\MC9004344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1772816"/>
            <a:ext cx="792088" cy="874865"/>
          </a:xfrm>
          <a:prstGeom prst="rect">
            <a:avLst/>
          </a:prstGeom>
          <a:noFill/>
        </p:spPr>
      </p:pic>
      <p:pic>
        <p:nvPicPr>
          <p:cNvPr id="15" name="Picture 9" descr="C:\Users\uživatel\AppData\Local\Microsoft\Windows\Temporary Internet Files\Content.IE5\2N0OU2K3\MC9004344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772816"/>
            <a:ext cx="792088" cy="874865"/>
          </a:xfrm>
          <a:prstGeom prst="rect">
            <a:avLst/>
          </a:prstGeom>
          <a:noFill/>
        </p:spPr>
      </p:pic>
      <p:pic>
        <p:nvPicPr>
          <p:cNvPr id="2" name="Picture 11" descr="C:\Users\uživatel\AppData\Local\Microsoft\Windows\Temporary Internet Files\Content.IE5\LPQWKSQT\MC9004382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1340768"/>
            <a:ext cx="1501775" cy="1863725"/>
          </a:xfrm>
          <a:prstGeom prst="rect">
            <a:avLst/>
          </a:prstGeom>
          <a:noFill/>
        </p:spPr>
      </p:pic>
      <p:pic>
        <p:nvPicPr>
          <p:cNvPr id="3" name="Picture 13" descr="C:\Users\uživatel\AppData\Local\Microsoft\Windows\Temporary Internet Files\Content.IE5\GB6RLN9M\MC90043823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1268760"/>
            <a:ext cx="1422400" cy="1917700"/>
          </a:xfrm>
          <a:prstGeom prst="rect">
            <a:avLst/>
          </a:prstGeom>
          <a:noFill/>
        </p:spPr>
      </p:pic>
      <p:grpSp>
        <p:nvGrpSpPr>
          <p:cNvPr id="4" name="Skupina 3"/>
          <p:cNvGrpSpPr/>
          <p:nvPr/>
        </p:nvGrpSpPr>
        <p:grpSpPr>
          <a:xfrm>
            <a:off x="2699792" y="1484784"/>
            <a:ext cx="914400" cy="1323439"/>
            <a:chOff x="2627784" y="1484784"/>
            <a:chExt cx="914400" cy="1323439"/>
          </a:xfrm>
        </p:grpSpPr>
        <p:sp>
          <p:nvSpPr>
            <p:cNvPr id="5" name="Zaoblený obdélník 4"/>
            <p:cNvSpPr/>
            <p:nvPr/>
          </p:nvSpPr>
          <p:spPr>
            <a:xfrm>
              <a:off x="2627784" y="1772816"/>
              <a:ext cx="914400" cy="914400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699792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283968" y="1628800"/>
            <a:ext cx="914400" cy="1323439"/>
            <a:chOff x="4211960" y="1628800"/>
            <a:chExt cx="914400" cy="1323439"/>
          </a:xfrm>
        </p:grpSpPr>
        <p:sp>
          <p:nvSpPr>
            <p:cNvPr id="8" name="Zaoblený obdélník 7"/>
            <p:cNvSpPr/>
            <p:nvPr/>
          </p:nvSpPr>
          <p:spPr>
            <a:xfrm>
              <a:off x="4211960" y="1772816"/>
              <a:ext cx="914400" cy="914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 rot="10800000">
              <a:off x="4355976" y="1628800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724128" y="1484784"/>
            <a:ext cx="914400" cy="1323439"/>
            <a:chOff x="5652120" y="1484784"/>
            <a:chExt cx="914400" cy="1323439"/>
          </a:xfrm>
        </p:grpSpPr>
        <p:sp>
          <p:nvSpPr>
            <p:cNvPr id="11" name="Zaoblený obdélník 10"/>
            <p:cNvSpPr/>
            <p:nvPr/>
          </p:nvSpPr>
          <p:spPr>
            <a:xfrm>
              <a:off x="5652120" y="1772816"/>
              <a:ext cx="914400" cy="914400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796136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dirty="0" smtClean="0"/>
                <a:t>=</a:t>
              </a:r>
              <a:endParaRPr lang="cs-CZ" sz="80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971600" y="3140968"/>
            <a:ext cx="872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Adélka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24328" y="3212976"/>
            <a:ext cx="948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Terezka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1026" name="Picture 2" descr="C:\Users\uživatel\AppData\Local\Microsoft\Windows\Temporary Internet Files\Content.IE5\60CRLJ5E\MC9004064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4077072"/>
            <a:ext cx="938928" cy="1008112"/>
          </a:xfrm>
          <a:prstGeom prst="rect">
            <a:avLst/>
          </a:prstGeom>
          <a:noFill/>
        </p:spPr>
      </p:pic>
      <p:pic>
        <p:nvPicPr>
          <p:cNvPr id="1028" name="Picture 4" descr="C:\Users\uživatel\AppData\Local\Microsoft\Windows\Temporary Internet Files\Content.IE5\QGURGRYR\MC9004040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15616" y="4005064"/>
            <a:ext cx="792088" cy="956454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2915816" y="548680"/>
            <a:ext cx="3436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Která z dívek má méně kabelek?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21" name="Picture 4" descr="C:\Users\uživatel\AppData\Local\Microsoft\Windows\Temporary Internet Files\Content.IE5\QGURGRYR\MC9004040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3861048"/>
            <a:ext cx="792088" cy="956454"/>
          </a:xfrm>
          <a:prstGeom prst="rect">
            <a:avLst/>
          </a:prstGeom>
          <a:noFill/>
        </p:spPr>
      </p:pic>
      <p:pic>
        <p:nvPicPr>
          <p:cNvPr id="22" name="Picture 4" descr="C:\Users\uživatel\AppData\Local\Microsoft\Windows\Temporary Internet Files\Content.IE5\QGURGRYR\MC9004040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712" y="4005064"/>
            <a:ext cx="792088" cy="956454"/>
          </a:xfrm>
          <a:prstGeom prst="rect">
            <a:avLst/>
          </a:prstGeom>
          <a:noFill/>
        </p:spPr>
      </p:pic>
      <p:pic>
        <p:nvPicPr>
          <p:cNvPr id="23" name="Picture 4" descr="C:\Users\uživatel\AppData\Local\Microsoft\Windows\Temporary Internet Files\Content.IE5\QGURGRYR\MC9004040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19872" y="5301208"/>
            <a:ext cx="792088" cy="956454"/>
          </a:xfrm>
          <a:prstGeom prst="rect">
            <a:avLst/>
          </a:prstGeom>
          <a:noFill/>
        </p:spPr>
      </p:pic>
      <p:pic>
        <p:nvPicPr>
          <p:cNvPr id="24" name="Picture 4" descr="C:\Users\uživatel\AppData\Local\Microsoft\Windows\Temporary Internet Files\Content.IE5\QGURGRYR\MC9004040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4077072"/>
            <a:ext cx="792088" cy="956454"/>
          </a:xfrm>
          <a:prstGeom prst="rect">
            <a:avLst/>
          </a:prstGeom>
          <a:noFill/>
        </p:spPr>
      </p:pic>
      <p:pic>
        <p:nvPicPr>
          <p:cNvPr id="25" name="Picture 4" descr="C:\Users\uživatel\AppData\Local\Microsoft\Windows\Temporary Internet Files\Content.IE5\QGURGRYR\MC9004040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5301208"/>
            <a:ext cx="792088" cy="956454"/>
          </a:xfrm>
          <a:prstGeom prst="rect">
            <a:avLst/>
          </a:prstGeom>
          <a:noFill/>
        </p:spPr>
      </p:pic>
      <p:pic>
        <p:nvPicPr>
          <p:cNvPr id="26" name="Picture 4" descr="C:\Users\uživatel\AppData\Local\Microsoft\Windows\Temporary Internet Files\Content.IE5\QGURGRYR\MC9004040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835696" y="5229200"/>
            <a:ext cx="792088" cy="956454"/>
          </a:xfrm>
          <a:prstGeom prst="rect">
            <a:avLst/>
          </a:prstGeom>
          <a:noFill/>
        </p:spPr>
      </p:pic>
      <p:pic>
        <p:nvPicPr>
          <p:cNvPr id="27" name="Picture 4" descr="C:\Users\uživatel\AppData\Local\Microsoft\Windows\Temporary Internet Files\Content.IE5\QGURGRYR\MC9004040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5229200"/>
            <a:ext cx="792088" cy="956454"/>
          </a:xfrm>
          <a:prstGeom prst="rect">
            <a:avLst/>
          </a:prstGeom>
          <a:noFill/>
        </p:spPr>
      </p:pic>
      <p:pic>
        <p:nvPicPr>
          <p:cNvPr id="28" name="Picture 4" descr="C:\Users\uživatel\AppData\Local\Microsoft\Windows\Temporary Internet Files\Content.IE5\QGURGRYR\MC9004040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157192"/>
            <a:ext cx="792088" cy="956454"/>
          </a:xfrm>
          <a:prstGeom prst="rect">
            <a:avLst/>
          </a:prstGeom>
          <a:noFill/>
        </p:spPr>
      </p:pic>
      <p:pic>
        <p:nvPicPr>
          <p:cNvPr id="29" name="Picture 2" descr="C:\Users\uživatel\AppData\Local\Microsoft\Windows\Temporary Internet Files\Content.IE5\60CRLJ5E\MC9004064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5373216"/>
            <a:ext cx="938928" cy="1008112"/>
          </a:xfrm>
          <a:prstGeom prst="rect">
            <a:avLst/>
          </a:prstGeom>
          <a:noFill/>
        </p:spPr>
      </p:pic>
      <p:pic>
        <p:nvPicPr>
          <p:cNvPr id="30" name="Picture 2" descr="C:\Users\uživatel\AppData\Local\Microsoft\Windows\Temporary Internet Files\Content.IE5\60CRLJ5E\MC9004064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4077072"/>
            <a:ext cx="938928" cy="1008112"/>
          </a:xfrm>
          <a:prstGeom prst="rect">
            <a:avLst/>
          </a:prstGeom>
          <a:noFill/>
        </p:spPr>
      </p:pic>
      <p:pic>
        <p:nvPicPr>
          <p:cNvPr id="31" name="Picture 2" descr="C:\Users\uživatel\AppData\Local\Microsoft\Windows\Temporary Internet Files\Content.IE5\60CRLJ5E\MC9004064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5301208"/>
            <a:ext cx="938928" cy="1008112"/>
          </a:xfrm>
          <a:prstGeom prst="rect">
            <a:avLst/>
          </a:prstGeom>
          <a:noFill/>
        </p:spPr>
      </p:pic>
      <p:pic>
        <p:nvPicPr>
          <p:cNvPr id="32" name="Picture 2" descr="C:\Users\uživatel\AppData\Local\Microsoft\Windows\Temporary Internet Files\Content.IE5\60CRLJ5E\MC9004064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4077072"/>
            <a:ext cx="938928" cy="1008112"/>
          </a:xfrm>
          <a:prstGeom prst="rect">
            <a:avLst/>
          </a:prstGeom>
          <a:noFill/>
        </p:spPr>
      </p:pic>
      <p:pic>
        <p:nvPicPr>
          <p:cNvPr id="33" name="Picture 2" descr="C:\Users\uživatel\AppData\Local\Microsoft\Windows\Temporary Internet Files\Content.IE5\60CRLJ5E\MC9004064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2360" y="5301208"/>
            <a:ext cx="938928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22222E-6 L 0.00503 0.407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20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9" descr="C:\Users\uživatel\AppData\Local\Microsoft\Windows\Temporary Internet Files\Content.IE5\2N0OU2K3\MC9004344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772816"/>
            <a:ext cx="792088" cy="874865"/>
          </a:xfrm>
          <a:prstGeom prst="rect">
            <a:avLst/>
          </a:prstGeom>
          <a:noFill/>
        </p:spPr>
      </p:pic>
      <p:pic>
        <p:nvPicPr>
          <p:cNvPr id="15" name="Picture 9" descr="C:\Users\uživatel\AppData\Local\Microsoft\Windows\Temporary Internet Files\Content.IE5\2N0OU2K3\MC9004344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772816"/>
            <a:ext cx="792088" cy="874865"/>
          </a:xfrm>
          <a:prstGeom prst="rect">
            <a:avLst/>
          </a:prstGeom>
          <a:noFill/>
        </p:spPr>
      </p:pic>
      <p:pic>
        <p:nvPicPr>
          <p:cNvPr id="2" name="Picture 11" descr="C:\Users\uživatel\AppData\Local\Microsoft\Windows\Temporary Internet Files\Content.IE5\LPQWKSQT\MC9004382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1340768"/>
            <a:ext cx="1501775" cy="1863725"/>
          </a:xfrm>
          <a:prstGeom prst="rect">
            <a:avLst/>
          </a:prstGeom>
          <a:noFill/>
        </p:spPr>
      </p:pic>
      <p:pic>
        <p:nvPicPr>
          <p:cNvPr id="3" name="Picture 13" descr="C:\Users\uživatel\AppData\Local\Microsoft\Windows\Temporary Internet Files\Content.IE5\GB6RLN9M\MC90043823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1268760"/>
            <a:ext cx="1422400" cy="1917700"/>
          </a:xfrm>
          <a:prstGeom prst="rect">
            <a:avLst/>
          </a:prstGeom>
          <a:noFill/>
        </p:spPr>
      </p:pic>
      <p:grpSp>
        <p:nvGrpSpPr>
          <p:cNvPr id="4" name="Skupina 3"/>
          <p:cNvGrpSpPr/>
          <p:nvPr/>
        </p:nvGrpSpPr>
        <p:grpSpPr>
          <a:xfrm>
            <a:off x="2699792" y="1484784"/>
            <a:ext cx="914400" cy="1323439"/>
            <a:chOff x="2627784" y="1484784"/>
            <a:chExt cx="914400" cy="1323439"/>
          </a:xfrm>
        </p:grpSpPr>
        <p:sp>
          <p:nvSpPr>
            <p:cNvPr id="5" name="Zaoblený obdélník 4"/>
            <p:cNvSpPr/>
            <p:nvPr/>
          </p:nvSpPr>
          <p:spPr>
            <a:xfrm>
              <a:off x="2627784" y="1772816"/>
              <a:ext cx="914400" cy="914400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699792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355976" y="1628800"/>
            <a:ext cx="914400" cy="1323439"/>
            <a:chOff x="4211960" y="1628800"/>
            <a:chExt cx="914400" cy="1323439"/>
          </a:xfrm>
        </p:grpSpPr>
        <p:sp>
          <p:nvSpPr>
            <p:cNvPr id="8" name="Zaoblený obdélník 7"/>
            <p:cNvSpPr/>
            <p:nvPr/>
          </p:nvSpPr>
          <p:spPr>
            <a:xfrm>
              <a:off x="4211960" y="1772816"/>
              <a:ext cx="914400" cy="914400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 rot="10800000">
              <a:off x="4355976" y="1628800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0" dirty="0" smtClean="0"/>
                <a:t>&lt;</a:t>
              </a:r>
              <a:endParaRPr lang="cs-CZ" sz="8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724128" y="1484784"/>
            <a:ext cx="914400" cy="1323439"/>
            <a:chOff x="5652120" y="1484784"/>
            <a:chExt cx="914400" cy="1323439"/>
          </a:xfrm>
        </p:grpSpPr>
        <p:sp>
          <p:nvSpPr>
            <p:cNvPr id="11" name="Zaoblený obdélník 10"/>
            <p:cNvSpPr/>
            <p:nvPr/>
          </p:nvSpPr>
          <p:spPr>
            <a:xfrm>
              <a:off x="5652120" y="1772816"/>
              <a:ext cx="914400" cy="914400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796136" y="1484784"/>
              <a:ext cx="696024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dirty="0" smtClean="0"/>
                <a:t>=</a:t>
              </a:r>
              <a:endParaRPr lang="cs-CZ" sz="80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971600" y="3140968"/>
            <a:ext cx="872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Adélka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24328" y="3212976"/>
            <a:ext cx="948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Terezka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2050" name="Picture 2" descr="C:\Users\uživatel\AppData\Local\Microsoft\Windows\Temporary Internet Files\Content.IE5\2N0OU2K3\MC9003348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4077072"/>
            <a:ext cx="792088" cy="1245968"/>
          </a:xfrm>
          <a:prstGeom prst="rect">
            <a:avLst/>
          </a:prstGeom>
          <a:noFill/>
        </p:spPr>
      </p:pic>
      <p:pic>
        <p:nvPicPr>
          <p:cNvPr id="2051" name="Picture 3" descr="C:\Users\uživatel\AppData\Local\Microsoft\Windows\Temporary Internet Files\Content.IE5\X2PPUS20\MC9003489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428621">
            <a:off x="4981506" y="4470929"/>
            <a:ext cx="1536831" cy="275311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539552" y="476672"/>
            <a:ext cx="8156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Každé děvče má ve své kabelce hřebínek.  Kolik má hřebínků  Adélka  a Terezka?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20" name="Picture 2" descr="C:\Users\uživatel\AppData\Local\Microsoft\Windows\Temporary Internet Files\Content.IE5\2N0OU2K3\MC9003348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4941168"/>
            <a:ext cx="792088" cy="1245968"/>
          </a:xfrm>
          <a:prstGeom prst="rect">
            <a:avLst/>
          </a:prstGeom>
          <a:noFill/>
        </p:spPr>
      </p:pic>
      <p:pic>
        <p:nvPicPr>
          <p:cNvPr id="21" name="Picture 2" descr="C:\Users\uživatel\AppData\Local\Microsoft\Windows\Temporary Internet Files\Content.IE5\2N0OU2K3\MC9003348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87624" y="4077072"/>
            <a:ext cx="792088" cy="1245968"/>
          </a:xfrm>
          <a:prstGeom prst="rect">
            <a:avLst/>
          </a:prstGeom>
          <a:noFill/>
        </p:spPr>
      </p:pic>
      <p:pic>
        <p:nvPicPr>
          <p:cNvPr id="22" name="Picture 2" descr="C:\Users\uživatel\AppData\Local\Microsoft\Windows\Temporary Internet Files\Content.IE5\2N0OU2K3\MC9003348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63688" y="4869160"/>
            <a:ext cx="792088" cy="1245968"/>
          </a:xfrm>
          <a:prstGeom prst="rect">
            <a:avLst/>
          </a:prstGeom>
          <a:noFill/>
        </p:spPr>
      </p:pic>
      <p:pic>
        <p:nvPicPr>
          <p:cNvPr id="23" name="Picture 2" descr="C:\Users\uživatel\AppData\Local\Microsoft\Windows\Temporary Internet Files\Content.IE5\2N0OU2K3\MC9003348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63688" y="4077072"/>
            <a:ext cx="792088" cy="1245968"/>
          </a:xfrm>
          <a:prstGeom prst="rect">
            <a:avLst/>
          </a:prstGeom>
          <a:noFill/>
        </p:spPr>
      </p:pic>
      <p:pic>
        <p:nvPicPr>
          <p:cNvPr id="24" name="Picture 2" descr="C:\Users\uživatel\AppData\Local\Microsoft\Windows\Temporary Internet Files\Content.IE5\2N0OU2K3\MC9003348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3768" y="4941168"/>
            <a:ext cx="792088" cy="1245968"/>
          </a:xfrm>
          <a:prstGeom prst="rect">
            <a:avLst/>
          </a:prstGeom>
          <a:noFill/>
        </p:spPr>
      </p:pic>
      <p:pic>
        <p:nvPicPr>
          <p:cNvPr id="25" name="Picture 2" descr="C:\Users\uživatel\AppData\Local\Microsoft\Windows\Temporary Internet Files\Content.IE5\2N0OU2K3\MC9003348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4077072"/>
            <a:ext cx="792088" cy="1245968"/>
          </a:xfrm>
          <a:prstGeom prst="rect">
            <a:avLst/>
          </a:prstGeom>
          <a:noFill/>
        </p:spPr>
      </p:pic>
      <p:pic>
        <p:nvPicPr>
          <p:cNvPr id="26" name="Picture 3" descr="C:\Users\uživatel\AppData\Local\Microsoft\Windows\Temporary Internet Files\Content.IE5\X2PPUS20\MC9003489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428621">
            <a:off x="5845603" y="5695066"/>
            <a:ext cx="1536831" cy="275311"/>
          </a:xfrm>
          <a:prstGeom prst="rect">
            <a:avLst/>
          </a:prstGeom>
          <a:noFill/>
        </p:spPr>
      </p:pic>
      <p:pic>
        <p:nvPicPr>
          <p:cNvPr id="27" name="Picture 3" descr="C:\Users\uživatel\AppData\Local\Microsoft\Windows\Temporary Internet Files\Content.IE5\X2PPUS20\MC9003489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428621">
            <a:off x="6709699" y="5623058"/>
            <a:ext cx="1536831" cy="275311"/>
          </a:xfrm>
          <a:prstGeom prst="rect">
            <a:avLst/>
          </a:prstGeom>
          <a:noFill/>
        </p:spPr>
      </p:pic>
      <p:pic>
        <p:nvPicPr>
          <p:cNvPr id="28" name="Picture 3" descr="C:\Users\uživatel\AppData\Local\Microsoft\Windows\Temporary Internet Files\Content.IE5\X2PPUS20\MC9003489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428621">
            <a:off x="5989619" y="4398923"/>
            <a:ext cx="1536831" cy="275311"/>
          </a:xfrm>
          <a:prstGeom prst="rect">
            <a:avLst/>
          </a:prstGeom>
          <a:noFill/>
        </p:spPr>
      </p:pic>
      <p:pic>
        <p:nvPicPr>
          <p:cNvPr id="29" name="Picture 3" descr="C:\Users\uživatel\AppData\Local\Microsoft\Windows\Temporary Internet Files\Content.IE5\X2PPUS20\MC9003489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428621">
            <a:off x="7501786" y="5551050"/>
            <a:ext cx="1536831" cy="275311"/>
          </a:xfrm>
          <a:prstGeom prst="rect">
            <a:avLst/>
          </a:prstGeom>
          <a:noFill/>
        </p:spPr>
      </p:pic>
      <p:pic>
        <p:nvPicPr>
          <p:cNvPr id="30" name="Picture 3" descr="C:\Users\uživatel\AppData\Local\Microsoft\Windows\Temporary Internet Files\Content.IE5\X2PPUS20\MC9003489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428621">
            <a:off x="7213754" y="4470930"/>
            <a:ext cx="1536831" cy="275311"/>
          </a:xfrm>
          <a:prstGeom prst="rect">
            <a:avLst/>
          </a:prstGeom>
          <a:noFill/>
        </p:spPr>
      </p:pic>
      <p:pic>
        <p:nvPicPr>
          <p:cNvPr id="31" name="Picture 3" descr="C:\Users\uživatel\AppData\Local\Microsoft\Windows\Temporary Internet Files\Content.IE5\X2PPUS20\MC9003489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428621">
            <a:off x="4981506" y="5767074"/>
            <a:ext cx="1536831" cy="2753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96296E-6 L -0.03194 -2.96296E-6 L -0.03194 0.05672 L -0.06389 0.05672 L -0.06389 0.11343 L -0.09583 0.11343 L -0.09583 0.17014 L -0.1276 0.17014 L -0.1276 0.22685 L -0.15955 0.22685 L -0.15955 0.28357 L -0.19149 0.28357 L -0.19149 0.34028 L -0.22326 0.34028 L -0.22326 0.39699 " pathEditMode="relative" rAng="0" ptsTypes="FFFFFFFFFFFFFFF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" y="19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052736"/>
            <a:ext cx="29220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Zdroje:</a:t>
            </a:r>
          </a:p>
          <a:p>
            <a:endParaRPr lang="cs-CZ" dirty="0" smtClean="0">
              <a:latin typeface="Franklin Gothic Medium" pitchFamily="34" charset="0"/>
            </a:endParaRPr>
          </a:p>
          <a:p>
            <a:pPr>
              <a:buFontTx/>
              <a:buChar char="-"/>
            </a:pPr>
            <a:r>
              <a:rPr lang="cs-CZ" dirty="0" smtClean="0">
                <a:latin typeface="Franklin Gothic Medium" pitchFamily="34" charset="0"/>
              </a:rPr>
              <a:t> Vlastní tvorba</a:t>
            </a:r>
          </a:p>
          <a:p>
            <a:pPr>
              <a:buFontTx/>
              <a:buChar char="-"/>
            </a:pPr>
            <a:r>
              <a:rPr lang="cs-CZ" dirty="0" smtClean="0">
                <a:latin typeface="Franklin Gothic Medium" pitchFamily="34" charset="0"/>
              </a:rPr>
              <a:t> </a:t>
            </a:r>
            <a:r>
              <a:rPr lang="cs-CZ" dirty="0" smtClean="0">
                <a:latin typeface="Franklin Gothic Medium" pitchFamily="34" charset="0"/>
              </a:rPr>
              <a:t> www.office.</a:t>
            </a:r>
            <a:r>
              <a:rPr lang="cs-CZ" dirty="0" err="1" smtClean="0">
                <a:latin typeface="Franklin Gothic Medium" pitchFamily="34" charset="0"/>
              </a:rPr>
              <a:t>microsoft.com</a:t>
            </a:r>
            <a:endParaRPr lang="cs-CZ" dirty="0">
              <a:latin typeface="Franklin Gothic Medium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175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5</cp:revision>
  <dcterms:created xsi:type="dcterms:W3CDTF">2014-03-15T16:04:13Z</dcterms:created>
  <dcterms:modified xsi:type="dcterms:W3CDTF">2014-03-16T09:20:23Z</dcterms:modified>
</cp:coreProperties>
</file>