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A9319-1D23-480C-8B9C-301FC401FC92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35ED1-A0A7-4E10-BC2D-381671D61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audio" Target="../media/audio2.wav"/><Relationship Id="rId7" Type="http://schemas.openxmlformats.org/officeDocument/2006/relationships/hyperlink" Target="http://www.google.com/url?sa=i&amp;rct=j&amp;q=&amp;esrc=s&amp;source=images&amp;cd=&amp;cad=rja&amp;uact=8&amp;docid=fPqM6LmU_UC1xM&amp;tbnid=IuaLYCB0vpk2aM:&amp;ved=0CAYQjRw&amp;url=http://www.feliciaklub.cz/registrace.html&amp;ei=83QlU_fDGKGj0QW4l4DYBQ&amp;bvm=bv.62922401,d.bGQ&amp;psig=AFQjCNHijJLbA5b-KlHVZi5FcdC51ySv8A&amp;ust=1395049904807321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image" Target="../media/image7.wmf"/><Relationship Id="rId5" Type="http://schemas.openxmlformats.org/officeDocument/2006/relationships/image" Target="../media/image2.png"/><Relationship Id="rId10" Type="http://schemas.openxmlformats.org/officeDocument/2006/relationships/image" Target="../media/image6.png"/><Relationship Id="rId4" Type="http://schemas.openxmlformats.org/officeDocument/2006/relationships/audio" Target="../media/audio3.wav"/><Relationship Id="rId9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hyperlink" Target="http://www.google.com/url?sa=i&amp;rct=j&amp;q=&amp;esrc=s&amp;source=images&amp;cd=&amp;cad=rja&amp;uact=8&amp;docid=fPqM6LmU_UC1xM&amp;tbnid=IuaLYCB0vpk2aM:&amp;ved=0CAYQjRw&amp;url=http://www.feliciaklub.cz/registrace.html&amp;ei=83QlU_fDGKGj0QW4l4DYBQ&amp;bvm=bv.62922401,d.bGQ&amp;psig=AFQjCNHijJLbA5b-KlHVZi5FcdC51ySv8A&amp;ust=1395049904807321" TargetMode="External"/><Relationship Id="rId4" Type="http://schemas.openxmlformats.org/officeDocument/2006/relationships/image" Target="../media/image3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audio" Target="../media/audio4.wav"/><Relationship Id="rId7" Type="http://schemas.openxmlformats.org/officeDocument/2006/relationships/image" Target="../media/image5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hyperlink" Target="http://www.google.com/url?sa=i&amp;rct=j&amp;q=&amp;esrc=s&amp;source=images&amp;cd=&amp;cad=rja&amp;uact=8&amp;docid=fPqM6LmU_UC1xM&amp;tbnid=IuaLYCB0vpk2aM:&amp;ved=0CAYQjRw&amp;url=http://www.feliciaklub.cz/registrace.html&amp;ei=83QlU_fDGKGj0QW4l4DYBQ&amp;bvm=bv.62922401,d.bGQ&amp;psig=AFQjCNHijJLbA5b-KlHVZi5FcdC51ySv8A&amp;ust=1395049904807321" TargetMode="External"/><Relationship Id="rId4" Type="http://schemas.openxmlformats.org/officeDocument/2006/relationships/image" Target="../media/image3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hyperlink" Target="http://www.google.com/url?sa=i&amp;rct=j&amp;q=&amp;esrc=s&amp;source=images&amp;cd=&amp;cad=rja&amp;uact=8&amp;docid=fPqM6LmU_UC1xM&amp;tbnid=IuaLYCB0vpk2aM:&amp;ved=0CAYQjRw&amp;url=http://www.feliciaklub.cz/registrace.html&amp;ei=83QlU_fDGKGj0QW4l4DYBQ&amp;bvm=bv.62922401,d.bGQ&amp;psig=AFQjCNHijJLbA5b-KlHVZi5FcdC51ySv8A&amp;ust=1395049904807321" TargetMode="External"/><Relationship Id="rId4" Type="http://schemas.openxmlformats.org/officeDocument/2006/relationships/image" Target="../media/image3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hyperlink" Target="http://www.google.com/url?sa=i&amp;rct=j&amp;q=&amp;esrc=s&amp;source=images&amp;cd=&amp;cad=rja&amp;uact=8&amp;docid=fPqM6LmU_UC1xM&amp;tbnid=IuaLYCB0vpk2aM:&amp;ved=0CAYQjRw&amp;url=http://www.feliciaklub.cz/registrace.html&amp;ei=83QlU_fDGKGj0QW4l4DYBQ&amp;bvm=bv.62922401,d.bGQ&amp;psig=AFQjCNHijJLbA5b-KlHVZi5FcdC51ySv8A&amp;ust=1395049904807321" TargetMode="External"/><Relationship Id="rId4" Type="http://schemas.openxmlformats.org/officeDocument/2006/relationships/image" Target="../media/image3.wmf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hyperlink" Target="http://www.google.com/url?sa=i&amp;rct=j&amp;q=&amp;esrc=s&amp;source=images&amp;cd=&amp;cad=rja&amp;uact=8&amp;docid=fPqM6LmU_UC1xM&amp;tbnid=IuaLYCB0vpk2aM:&amp;ved=0CAYQjRw&amp;url=http://www.feliciaklub.cz/registrace.html&amp;ei=83QlU_fDGKGj0QW4l4DYBQ&amp;bvm=bv.62922401,d.bGQ&amp;psig=AFQjCNHijJLbA5b-KlHVZi5FcdC51ySv8A&amp;ust=1395049904807321" TargetMode="External"/><Relationship Id="rId4" Type="http://schemas.openxmlformats.org/officeDocument/2006/relationships/image" Target="../media/image3.wmf"/><Relationship Id="rId9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63688" y="1916832"/>
          <a:ext cx="5792470" cy="4118610"/>
        </p:xfrm>
        <a:graphic>
          <a:graphicData uri="http://schemas.openxmlformats.org/drawingml/2006/table">
            <a:tbl>
              <a:tblPr/>
              <a:tblGrid>
                <a:gridCol w="1850390"/>
                <a:gridCol w="3942080"/>
              </a:tblGrid>
              <a:tr h="4888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VY_32_INOVACE_197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latin typeface="Comic Sans MS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dirty="0" err="1" smtClean="0">
                          <a:latin typeface="Comic Sans MS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/>
                          <a:ea typeface="Calibri"/>
                          <a:cs typeface="Times New Roman"/>
                        </a:rPr>
                        <a:t>Více,</a:t>
                      </a:r>
                      <a:r>
                        <a:rPr lang="cs-CZ" sz="1600" baseline="0" dirty="0" smtClean="0">
                          <a:latin typeface="Comic Sans MS"/>
                          <a:ea typeface="Calibri"/>
                          <a:cs typeface="Times New Roman"/>
                        </a:rPr>
                        <a:t> méně, stejně III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Březen 2014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10. ročník ZŠS, středně těžké mentální postižení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Matematika a její aplikace_Počty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53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Výukový materiál je určený k opakování a procvičování </a:t>
                      </a:r>
                      <a:r>
                        <a:rPr lang="cs-CZ" sz="1600" dirty="0" smtClean="0">
                          <a:latin typeface="Comic Sans MS"/>
                          <a:ea typeface="Calibri"/>
                          <a:cs typeface="Times New Roman"/>
                        </a:rPr>
                        <a:t>pojmů</a:t>
                      </a:r>
                      <a:r>
                        <a:rPr lang="cs-CZ" sz="1600" baseline="0" dirty="0" smtClean="0">
                          <a:latin typeface="Comic Sans MS"/>
                          <a:ea typeface="Calibri"/>
                          <a:cs typeface="Times New Roman"/>
                        </a:rPr>
                        <a:t> více, méně</a:t>
                      </a:r>
                      <a:r>
                        <a:rPr lang="cs-CZ" sz="1600" baseline="0" smtClean="0">
                          <a:latin typeface="Comic Sans MS"/>
                          <a:ea typeface="Calibri"/>
                          <a:cs typeface="Times New Roman"/>
                        </a:rPr>
                        <a:t>, stejně</a:t>
                      </a:r>
                      <a:r>
                        <a:rPr lang="cs-CZ" sz="1600" smtClean="0">
                          <a:latin typeface="Comic Sans MS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Materiál je určen pro práci na interaktivní tabuli. </a:t>
                      </a:r>
                      <a:b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</a:b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15000" cy="1247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2" descr="C:\Users\uživatel\AppData\Local\Microsoft\Windows\Temporary Internet Files\Content.IE5\LPQWKSQT\MC90043382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772816"/>
            <a:ext cx="864096" cy="864096"/>
          </a:xfrm>
          <a:prstGeom prst="rect">
            <a:avLst/>
          </a:prstGeom>
          <a:noFill/>
        </p:spPr>
      </p:pic>
      <p:pic>
        <p:nvPicPr>
          <p:cNvPr id="1036" name="Picture 12" descr="C:\Users\uživatel\AppData\Local\Microsoft\Windows\Temporary Internet Files\Content.IE5\LPQWKSQT\MC90043382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772816"/>
            <a:ext cx="864096" cy="864096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LPQWKSQT\MC90023732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1052736"/>
            <a:ext cx="1728192" cy="1677362"/>
          </a:xfrm>
          <a:prstGeom prst="rect">
            <a:avLst/>
          </a:prstGeom>
          <a:noFill/>
        </p:spPr>
      </p:pic>
      <p:pic>
        <p:nvPicPr>
          <p:cNvPr id="1052" name="Picture 28" descr="http://www.feliciaklub.cz/img/opravar.gif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836712"/>
            <a:ext cx="1368152" cy="2022912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323528" y="260648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Opraváři  Franta a Josef mají ve svých brašnách nářadí. Počítej, kdo má více šroubováků. Klikni na správné znaménko. 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9592" y="2708920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Franta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24328" y="2780928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Josef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38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772816"/>
            <a:ext cx="867879" cy="909067"/>
          </a:xfrm>
          <a:prstGeom prst="rect">
            <a:avLst/>
          </a:prstGeom>
          <a:noFill/>
        </p:spPr>
      </p:pic>
      <p:pic>
        <p:nvPicPr>
          <p:cNvPr id="39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1772816"/>
            <a:ext cx="867879" cy="909067"/>
          </a:xfrm>
          <a:prstGeom prst="rect">
            <a:avLst/>
          </a:prstGeom>
          <a:noFill/>
        </p:spPr>
      </p:pic>
      <p:grpSp>
        <p:nvGrpSpPr>
          <p:cNvPr id="40" name="Skupina 39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41" name="Zaoblený obdélník 40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4283968" y="1628800"/>
            <a:ext cx="914400" cy="1323439"/>
            <a:chOff x="4211960" y="1628800"/>
            <a:chExt cx="914400" cy="1323439"/>
          </a:xfrm>
        </p:grpSpPr>
        <p:sp>
          <p:nvSpPr>
            <p:cNvPr id="44" name="Zaoblený obdélník 43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724128" y="1484784"/>
            <a:ext cx="914400" cy="1323439"/>
            <a:chOff x="5652120" y="1484784"/>
            <a:chExt cx="914400" cy="1323439"/>
          </a:xfrm>
        </p:grpSpPr>
        <p:sp>
          <p:nvSpPr>
            <p:cNvPr id="47" name="Zaoblený obdélník 46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pic>
        <p:nvPicPr>
          <p:cNvPr id="1026" name="Picture 2" descr="C:\Users\uživatel\AppData\Local\Microsoft\Windows\Temporary Internet Files\Content.IE5\3SOEZPSV\MC90044128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573016"/>
            <a:ext cx="1296144" cy="1296144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5631793" y="3737359"/>
            <a:ext cx="1120774" cy="792088"/>
          </a:xfrm>
          <a:prstGeom prst="rect">
            <a:avLst/>
          </a:prstGeom>
          <a:noFill/>
        </p:spPr>
      </p:pic>
      <p:pic>
        <p:nvPicPr>
          <p:cNvPr id="27" name="Picture 2" descr="C:\Users\uživatel\AppData\Local\Microsoft\Windows\Temporary Internet Files\Content.IE5\3SOEZPSV\MC90044128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3645024"/>
            <a:ext cx="1296144" cy="1296144"/>
          </a:xfrm>
          <a:prstGeom prst="rect">
            <a:avLst/>
          </a:prstGeom>
          <a:noFill/>
        </p:spPr>
      </p:pic>
      <p:pic>
        <p:nvPicPr>
          <p:cNvPr id="28" name="Picture 2" descr="C:\Users\uživatel\AppData\Local\Microsoft\Windows\Temporary Internet Files\Content.IE5\3SOEZPSV\MC90044128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79712" y="3789040"/>
            <a:ext cx="1296144" cy="1296144"/>
          </a:xfrm>
          <a:prstGeom prst="rect">
            <a:avLst/>
          </a:prstGeom>
          <a:noFill/>
        </p:spPr>
      </p:pic>
      <p:pic>
        <p:nvPicPr>
          <p:cNvPr id="29" name="Picture 2" descr="C:\Users\uživatel\AppData\Local\Microsoft\Windows\Temporary Internet Files\Content.IE5\3SOEZPSV\MC90044128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4725144"/>
            <a:ext cx="1296144" cy="1296144"/>
          </a:xfrm>
          <a:prstGeom prst="rect">
            <a:avLst/>
          </a:prstGeom>
          <a:noFill/>
        </p:spPr>
      </p:pic>
      <p:pic>
        <p:nvPicPr>
          <p:cNvPr id="30" name="Picture 2" descr="C:\Users\uživatel\AppData\Local\Microsoft\Windows\Temporary Internet Files\Content.IE5\3SOEZPSV\MC90044128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536" y="4797152"/>
            <a:ext cx="1296144" cy="1296144"/>
          </a:xfrm>
          <a:prstGeom prst="rect">
            <a:avLst/>
          </a:prstGeom>
          <a:noFill/>
        </p:spPr>
      </p:pic>
      <p:pic>
        <p:nvPicPr>
          <p:cNvPr id="31" name="Picture 2" descr="C:\Users\uživatel\AppData\Local\Microsoft\Windows\Temporary Internet Files\Content.IE5\3SOEZPSV\MC90044128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331640" y="3645024"/>
            <a:ext cx="1296144" cy="1296144"/>
          </a:xfrm>
          <a:prstGeom prst="rect">
            <a:avLst/>
          </a:prstGeom>
          <a:noFill/>
        </p:spPr>
      </p:pic>
      <p:pic>
        <p:nvPicPr>
          <p:cNvPr id="32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5343761" y="5105511"/>
            <a:ext cx="1120774" cy="792088"/>
          </a:xfrm>
          <a:prstGeom prst="rect">
            <a:avLst/>
          </a:prstGeom>
          <a:noFill/>
        </p:spPr>
      </p:pic>
      <p:pic>
        <p:nvPicPr>
          <p:cNvPr id="33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6279865" y="3809367"/>
            <a:ext cx="1120774" cy="792088"/>
          </a:xfrm>
          <a:prstGeom prst="rect">
            <a:avLst/>
          </a:prstGeom>
          <a:noFill/>
        </p:spPr>
      </p:pic>
      <p:pic>
        <p:nvPicPr>
          <p:cNvPr id="34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5991833" y="5177519"/>
            <a:ext cx="1120774" cy="792088"/>
          </a:xfrm>
          <a:prstGeom prst="rect">
            <a:avLst/>
          </a:prstGeom>
          <a:noFill/>
        </p:spPr>
      </p:pic>
      <p:pic>
        <p:nvPicPr>
          <p:cNvPr id="35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7071953" y="3881375"/>
            <a:ext cx="1120774" cy="792088"/>
          </a:xfrm>
          <a:prstGeom prst="rect">
            <a:avLst/>
          </a:prstGeom>
          <a:noFill/>
        </p:spPr>
      </p:pic>
      <p:pic>
        <p:nvPicPr>
          <p:cNvPr id="36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6711913" y="5177519"/>
            <a:ext cx="1120774" cy="792088"/>
          </a:xfrm>
          <a:prstGeom prst="rect">
            <a:avLst/>
          </a:prstGeom>
          <a:noFill/>
        </p:spPr>
      </p:pic>
      <p:pic>
        <p:nvPicPr>
          <p:cNvPr id="37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7720025" y="3953383"/>
            <a:ext cx="1120774" cy="792088"/>
          </a:xfrm>
          <a:prstGeom prst="rect">
            <a:avLst/>
          </a:prstGeom>
          <a:noFill/>
        </p:spPr>
      </p:pic>
      <p:pic>
        <p:nvPicPr>
          <p:cNvPr id="49" name="Picture 4" descr="C:\Users\uživatel\AppData\Local\Microsoft\Windows\Temporary Internet Files\Content.IE5\60CRLJ5E\MC9003403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400000">
            <a:off x="7576009" y="5105511"/>
            <a:ext cx="1120774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44444E-6 C 0.00277 -0.01273 0.01302 -0.02523 0.01649 -0.02523 C 0.03906 -0.02523 0.06215 0.17338 0.06215 0.372 C 0.06215 0.27176 0.07378 0.17338 0.08472 0.17338 C 0.09635 0.17338 0.10729 0.27338 0.10729 0.372 C 0.10729 0.32246 0.11302 0.27176 0.11892 0.27176 C 0.12465 0.27176 0.13038 0.32107 0.13038 0.372 C 0.13038 0.34653 0.13333 0.32246 0.13628 0.32246 C 0.13906 0.32246 0.14201 0.34792 0.14201 0.372 C 0.14201 0.35926 0.14357 0.34653 0.14496 0.34653 C 0.14566 0.34653 0.14774 0.35926 0.14774 0.372 C 0.14774 0.36551 0.14861 0.35926 0.1493 0.35926 C 0.1493 0.36088 0.15086 0.36551 0.15086 0.372 C 0.15086 0.36852 0.15086 0.36551 0.15156 0.36551 C 0.15156 0.36713 0.15225 0.36875 0.15225 0.372 C 0.15225 0.37014 0.15225 0.36852 0.15225 0.36713 C 0.15312 0.36713 0.15312 0.36875 0.15312 0.37061 C 0.15382 0.37061 0.15382 0.36875 0.15382 0.36713 C 0.15468 0.36713 0.15468 0.36875 0.15468 0.37061 " pathEditMode="relative" rAng="0" ptsTypes="fffffffffffffffffff">
                                      <p:cBhvr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" y="1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Users\uživatel\AppData\Local\Microsoft\Windows\Temporary Internet Files\Content.IE5\LPQWKSQT\MC9002373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052736"/>
            <a:ext cx="1728192" cy="1677362"/>
          </a:xfrm>
          <a:prstGeom prst="rect">
            <a:avLst/>
          </a:prstGeom>
          <a:noFill/>
        </p:spPr>
      </p:pic>
      <p:pic>
        <p:nvPicPr>
          <p:cNvPr id="5" name="Picture 28" descr="http://www.feliciaklub.cz/img/opravar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836712"/>
            <a:ext cx="1368152" cy="20229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2708920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Franta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328" y="2780928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Josef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8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1772816"/>
            <a:ext cx="867879" cy="909067"/>
          </a:xfrm>
          <a:prstGeom prst="rect">
            <a:avLst/>
          </a:prstGeom>
          <a:noFill/>
        </p:spPr>
      </p:pic>
      <p:pic>
        <p:nvPicPr>
          <p:cNvPr id="9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1700808"/>
            <a:ext cx="867879" cy="909067"/>
          </a:xfrm>
          <a:prstGeom prst="rect">
            <a:avLst/>
          </a:prstGeom>
          <a:noFill/>
        </p:spPr>
      </p:pic>
      <p:grpSp>
        <p:nvGrpSpPr>
          <p:cNvPr id="10" name="Skupina 9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11" name="Zaoblený obdélník 10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283968" y="1628800"/>
            <a:ext cx="914400" cy="1323439"/>
            <a:chOff x="4211960" y="1628800"/>
            <a:chExt cx="914400" cy="1323439"/>
          </a:xfrm>
        </p:grpSpPr>
        <p:sp>
          <p:nvSpPr>
            <p:cNvPr id="14" name="Zaoblený obdélník 13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868144" y="1484784"/>
            <a:ext cx="914400" cy="1323439"/>
            <a:chOff x="5652120" y="1484784"/>
            <a:chExt cx="914400" cy="1323439"/>
          </a:xfrm>
        </p:grpSpPr>
        <p:sp>
          <p:nvSpPr>
            <p:cNvPr id="17" name="Zaoblený obdélník 16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347864" y="620688"/>
            <a:ext cx="2223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Kdo má méně klíčů?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2053" name="Picture 5" descr="C:\Users\uživatel\AppData\Local\Microsoft\Windows\Temporary Internet Files\Content.IE5\3SOEZPSV\MC9003348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3645024"/>
            <a:ext cx="1152128" cy="1037198"/>
          </a:xfrm>
          <a:prstGeom prst="rect">
            <a:avLst/>
          </a:prstGeom>
          <a:noFill/>
        </p:spPr>
      </p:pic>
      <p:pic>
        <p:nvPicPr>
          <p:cNvPr id="2055" name="Picture 7" descr="C:\Users\uživatel\AppData\Local\Microsoft\Windows\Temporary Internet Files\Content.IE5\X2PPUS20\MC90027956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3861048"/>
            <a:ext cx="1824228" cy="1687982"/>
          </a:xfrm>
          <a:prstGeom prst="rect">
            <a:avLst/>
          </a:prstGeom>
          <a:noFill/>
        </p:spPr>
      </p:pic>
      <p:pic>
        <p:nvPicPr>
          <p:cNvPr id="27" name="Picture 5" descr="C:\Users\uživatel\AppData\Local\Microsoft\Windows\Temporary Internet Files\Content.IE5\3SOEZPSV\MC9003348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3645024"/>
            <a:ext cx="1152128" cy="1037198"/>
          </a:xfrm>
          <a:prstGeom prst="rect">
            <a:avLst/>
          </a:prstGeom>
          <a:noFill/>
        </p:spPr>
      </p:pic>
      <p:pic>
        <p:nvPicPr>
          <p:cNvPr id="28" name="Picture 5" descr="C:\Users\uživatel\AppData\Local\Microsoft\Windows\Temporary Internet Files\Content.IE5\3SOEZPSV\MC9003348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4797152"/>
            <a:ext cx="1152128" cy="1037198"/>
          </a:xfrm>
          <a:prstGeom prst="rect">
            <a:avLst/>
          </a:prstGeom>
          <a:noFill/>
        </p:spPr>
      </p:pic>
      <p:pic>
        <p:nvPicPr>
          <p:cNvPr id="29" name="Picture 5" descr="C:\Users\uživatel\AppData\Local\Microsoft\Windows\Temporary Internet Files\Content.IE5\3SOEZPSV\MC9003348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4797152"/>
            <a:ext cx="1152128" cy="1037198"/>
          </a:xfrm>
          <a:prstGeom prst="rect">
            <a:avLst/>
          </a:prstGeom>
          <a:noFill/>
        </p:spPr>
      </p:pic>
      <p:pic>
        <p:nvPicPr>
          <p:cNvPr id="30" name="Picture 5" descr="C:\Users\uživatel\AppData\Local\Microsoft\Windows\Temporary Internet Files\Content.IE5\3SOEZPSV\MC9003348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3717032"/>
            <a:ext cx="1152128" cy="1037198"/>
          </a:xfrm>
          <a:prstGeom prst="rect">
            <a:avLst/>
          </a:prstGeom>
          <a:noFill/>
        </p:spPr>
      </p:pic>
      <p:pic>
        <p:nvPicPr>
          <p:cNvPr id="32" name="Picture 5" descr="C:\Users\uživatel\AppData\Local\Microsoft\Windows\Temporary Internet Files\Content.IE5\3SOEZPSV\MC9003348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4797152"/>
            <a:ext cx="1152128" cy="1037198"/>
          </a:xfrm>
          <a:prstGeom prst="rect">
            <a:avLst/>
          </a:prstGeom>
          <a:noFill/>
        </p:spPr>
      </p:pic>
      <p:pic>
        <p:nvPicPr>
          <p:cNvPr id="33" name="Picture 5" descr="C:\Users\uživatel\AppData\Local\Microsoft\Windows\Temporary Internet Files\Content.IE5\3SOEZPSV\MC9003348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3573016"/>
            <a:ext cx="1152128" cy="1037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živatel\AppData\Local\Microsoft\Windows\Temporary Internet Files\Content.IE5\LPQWKSQT\MC9002373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052736"/>
            <a:ext cx="1728192" cy="1677362"/>
          </a:xfrm>
          <a:prstGeom prst="rect">
            <a:avLst/>
          </a:prstGeom>
          <a:noFill/>
        </p:spPr>
      </p:pic>
      <p:pic>
        <p:nvPicPr>
          <p:cNvPr id="3" name="Picture 28" descr="http://www.feliciaklub.cz/img/opravar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836712"/>
            <a:ext cx="1368152" cy="20229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2708920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Franta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2780928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Josef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6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1772816"/>
            <a:ext cx="867879" cy="909067"/>
          </a:xfrm>
          <a:prstGeom prst="rect">
            <a:avLst/>
          </a:prstGeom>
          <a:noFill/>
        </p:spPr>
      </p:pic>
      <p:pic>
        <p:nvPicPr>
          <p:cNvPr id="7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1772816"/>
            <a:ext cx="867879" cy="909067"/>
          </a:xfrm>
          <a:prstGeom prst="rect">
            <a:avLst/>
          </a:prstGeom>
          <a:noFill/>
        </p:spPr>
      </p:pic>
      <p:grpSp>
        <p:nvGrpSpPr>
          <p:cNvPr id="8" name="Skupina 7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9" name="Zaoblený obdélník 8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283968" y="1628800"/>
            <a:ext cx="914400" cy="1323439"/>
            <a:chOff x="4211960" y="1628800"/>
            <a:chExt cx="914400" cy="1323439"/>
          </a:xfrm>
        </p:grpSpPr>
        <p:sp>
          <p:nvSpPr>
            <p:cNvPr id="12" name="Zaoblený obdélník 11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868144" y="1484784"/>
            <a:ext cx="914400" cy="1323439"/>
            <a:chOff x="5652120" y="1484784"/>
            <a:chExt cx="914400" cy="1323439"/>
          </a:xfrm>
        </p:grpSpPr>
        <p:sp>
          <p:nvSpPr>
            <p:cNvPr id="15" name="Zaoblený obdélník 14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2771800" y="548680"/>
            <a:ext cx="3540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Který z opravářů má více hřebíků?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3074" name="Picture 2" descr="C:\Users\uživatel\AppData\Local\Microsoft\Windows\Temporary Internet Files\Content.IE5\3SOEZPSV\MC9003617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87624" y="3717032"/>
            <a:ext cx="1824228" cy="1829714"/>
          </a:xfrm>
          <a:prstGeom prst="rect">
            <a:avLst/>
          </a:prstGeom>
          <a:noFill/>
        </p:spPr>
      </p:pic>
      <p:pic>
        <p:nvPicPr>
          <p:cNvPr id="3075" name="Picture 3" descr="C:\Users\uživatel\AppData\Local\Microsoft\Windows\Temporary Internet Files\Content.IE5\X2PPUS20\MC90029059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3645024"/>
            <a:ext cx="1775988" cy="18348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324 C 0.00278 -0.00902 0.01302 -0.02129 0.0165 -0.02129 C 0.03907 -0.02129 0.06216 0.17199 0.06216 0.36551 C 0.06216 0.26783 0.07379 0.17199 0.08472 0.17199 C 0.09636 0.17199 0.10729 0.26945 0.10729 0.36551 C 0.10729 0.31736 0.11302 0.26783 0.11893 0.26783 C 0.12466 0.26783 0.13038 0.31598 0.13038 0.36551 C 0.13038 0.34074 0.13334 0.31736 0.13629 0.31736 C 0.13907 0.31736 0.14202 0.34213 0.14202 0.36551 C 0.14202 0.35301 0.14358 0.34074 0.14497 0.34074 C 0.14566 0.34074 0.14775 0.35301 0.14775 0.36551 C 0.14775 0.35926 0.14861 0.35301 0.14931 0.35301 C 0.14931 0.35463 0.15087 0.35926 0.15087 0.36551 C 0.15087 0.36227 0.15087 0.35926 0.15157 0.35926 C 0.15157 0.36088 0.15226 0.3625 0.15226 0.36551 C 0.15226 0.36389 0.15226 0.36227 0.15226 0.36088 C 0.15313 0.36088 0.15313 0.3625 0.15313 0.36412 C 0.15382 0.36412 0.15382 0.3625 0.15382 0.36088 C 0.15469 0.36088 0.15469 0.3625 0.15469 0.36412 " pathEditMode="relative" rAng="0" ptsTypes="fffffffffffffffffff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" y="1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živatel\AppData\Local\Microsoft\Windows\Temporary Internet Files\Content.IE5\LPQWKSQT\MC9002373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052736"/>
            <a:ext cx="1728192" cy="1677362"/>
          </a:xfrm>
          <a:prstGeom prst="rect">
            <a:avLst/>
          </a:prstGeom>
          <a:noFill/>
        </p:spPr>
      </p:pic>
      <p:pic>
        <p:nvPicPr>
          <p:cNvPr id="3" name="Picture 28" descr="http://www.feliciaklub.cz/img/opravar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836712"/>
            <a:ext cx="1368152" cy="20229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2708920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Franta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2780928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Josef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6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1772816"/>
            <a:ext cx="867879" cy="909067"/>
          </a:xfrm>
          <a:prstGeom prst="rect">
            <a:avLst/>
          </a:prstGeom>
          <a:noFill/>
        </p:spPr>
      </p:pic>
      <p:pic>
        <p:nvPicPr>
          <p:cNvPr id="7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1772816"/>
            <a:ext cx="867879" cy="909067"/>
          </a:xfrm>
          <a:prstGeom prst="rect">
            <a:avLst/>
          </a:prstGeom>
          <a:noFill/>
        </p:spPr>
      </p:pic>
      <p:grpSp>
        <p:nvGrpSpPr>
          <p:cNvPr id="8" name="Skupina 7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9" name="Zaoblený obdélník 8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283968" y="1628800"/>
            <a:ext cx="914400" cy="1323439"/>
            <a:chOff x="4211960" y="1628800"/>
            <a:chExt cx="914400" cy="1323439"/>
          </a:xfrm>
        </p:grpSpPr>
        <p:sp>
          <p:nvSpPr>
            <p:cNvPr id="12" name="Zaoblený obdélník 11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796136" y="1484784"/>
            <a:ext cx="914400" cy="1323439"/>
            <a:chOff x="5652120" y="1484784"/>
            <a:chExt cx="914400" cy="1323439"/>
          </a:xfrm>
        </p:grpSpPr>
        <p:sp>
          <p:nvSpPr>
            <p:cNvPr id="15" name="Zaoblený obdélník 14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1907704" y="476672"/>
            <a:ext cx="5642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Kdo má více kladívek? Nebo mají oba stejně?  Spočítej.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4098" name="Picture 2" descr="C:\Users\uživatel\AppData\Local\Microsoft\Windows\Temporary Internet Files\Content.IE5\7897JQVY\MC90044127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356992"/>
            <a:ext cx="1656184" cy="1656184"/>
          </a:xfrm>
          <a:prstGeom prst="rect">
            <a:avLst/>
          </a:prstGeom>
          <a:noFill/>
        </p:spPr>
      </p:pic>
      <p:pic>
        <p:nvPicPr>
          <p:cNvPr id="4105" name="Picture 9" descr="C:\Users\uživatel\AppData\Local\Microsoft\Windows\Temporary Internet Files\Content.IE5\BDXAVRL1\MC900240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3501008"/>
            <a:ext cx="1183829" cy="1512168"/>
          </a:xfrm>
          <a:prstGeom prst="rect">
            <a:avLst/>
          </a:prstGeom>
          <a:noFill/>
        </p:spPr>
      </p:pic>
      <p:pic>
        <p:nvPicPr>
          <p:cNvPr id="26" name="Picture 2" descr="C:\Users\uživatel\AppData\Local\Microsoft\Windows\Temporary Internet Files\Content.IE5\7897JQVY\MC90044127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3501008"/>
            <a:ext cx="1656184" cy="1656184"/>
          </a:xfrm>
          <a:prstGeom prst="rect">
            <a:avLst/>
          </a:prstGeom>
          <a:noFill/>
        </p:spPr>
      </p:pic>
      <p:pic>
        <p:nvPicPr>
          <p:cNvPr id="27" name="Picture 2" descr="C:\Users\uživatel\AppData\Local\Microsoft\Windows\Temporary Internet Files\Content.IE5\7897JQVY\MC90044127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752" y="3645024"/>
            <a:ext cx="1656184" cy="1656184"/>
          </a:xfrm>
          <a:prstGeom prst="rect">
            <a:avLst/>
          </a:prstGeom>
          <a:noFill/>
        </p:spPr>
      </p:pic>
      <p:pic>
        <p:nvPicPr>
          <p:cNvPr id="28" name="Picture 2" descr="C:\Users\uživatel\AppData\Local\Microsoft\Windows\Temporary Internet Files\Content.IE5\7897JQVY\MC90044127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797152"/>
            <a:ext cx="1656184" cy="1656184"/>
          </a:xfrm>
          <a:prstGeom prst="rect">
            <a:avLst/>
          </a:prstGeom>
          <a:noFill/>
        </p:spPr>
      </p:pic>
      <p:pic>
        <p:nvPicPr>
          <p:cNvPr id="29" name="Picture 2" descr="C:\Users\uživatel\AppData\Local\Microsoft\Windows\Temporary Internet Files\Content.IE5\7897JQVY\MC90044127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4869160"/>
            <a:ext cx="1656184" cy="1656184"/>
          </a:xfrm>
          <a:prstGeom prst="rect">
            <a:avLst/>
          </a:prstGeom>
          <a:noFill/>
        </p:spPr>
      </p:pic>
      <p:pic>
        <p:nvPicPr>
          <p:cNvPr id="30" name="Picture 2" descr="C:\Users\uživatel\AppData\Local\Microsoft\Windows\Temporary Internet Files\Content.IE5\7897JQVY\MC90044127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4869160"/>
            <a:ext cx="1656184" cy="1656184"/>
          </a:xfrm>
          <a:prstGeom prst="rect">
            <a:avLst/>
          </a:prstGeom>
          <a:noFill/>
        </p:spPr>
      </p:pic>
      <p:pic>
        <p:nvPicPr>
          <p:cNvPr id="31" name="Picture 9" descr="C:\Users\uživatel\AppData\Local\Microsoft\Windows\Temporary Internet Files\Content.IE5\BDXAVRL1\MC900240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48064" y="4941168"/>
            <a:ext cx="1183829" cy="1512168"/>
          </a:xfrm>
          <a:prstGeom prst="rect">
            <a:avLst/>
          </a:prstGeom>
          <a:noFill/>
        </p:spPr>
      </p:pic>
      <p:pic>
        <p:nvPicPr>
          <p:cNvPr id="32" name="Picture 9" descr="C:\Users\uživatel\AppData\Local\Microsoft\Windows\Temporary Internet Files\Content.IE5\BDXAVRL1\MC900240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3429000"/>
            <a:ext cx="1183829" cy="1512168"/>
          </a:xfrm>
          <a:prstGeom prst="rect">
            <a:avLst/>
          </a:prstGeom>
          <a:noFill/>
        </p:spPr>
      </p:pic>
      <p:pic>
        <p:nvPicPr>
          <p:cNvPr id="33" name="Picture 9" descr="C:\Users\uživatel\AppData\Local\Microsoft\Windows\Temporary Internet Files\Content.IE5\BDXAVRL1\MC900240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5085184"/>
            <a:ext cx="1183829" cy="1512168"/>
          </a:xfrm>
          <a:prstGeom prst="rect">
            <a:avLst/>
          </a:prstGeom>
          <a:noFill/>
        </p:spPr>
      </p:pic>
      <p:pic>
        <p:nvPicPr>
          <p:cNvPr id="34" name="Picture 9" descr="C:\Users\uživatel\AppData\Local\Microsoft\Windows\Temporary Internet Files\Content.IE5\BDXAVRL1\MC900240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4869160"/>
            <a:ext cx="1183829" cy="1512168"/>
          </a:xfrm>
          <a:prstGeom prst="rect">
            <a:avLst/>
          </a:prstGeom>
          <a:noFill/>
        </p:spPr>
      </p:pic>
      <p:pic>
        <p:nvPicPr>
          <p:cNvPr id="35" name="Picture 9" descr="C:\Users\uživatel\AppData\Local\Microsoft\Windows\Temporary Internet Files\Content.IE5\BDXAVRL1\MC900240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96336" y="3356992"/>
            <a:ext cx="1183829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04 -0.01067  -0.018 -0.02133  -0.023 -0.02133  c -0.031 0  -0.063 0.16667  -0.063 0.33333  c 0 -0.084  -0.016 -0.16667  -0.031 -0.16667  c -0.016 0  -0.031 0.084  -0.031 0.16667  c 0 -0.04133  -0.008 -0.084  -0.016 -0.084  c -0.008 0  -0.016 0.04133  -0.016 0.084  c 0 -0.02133  -0.004 -0.04133  -0.008 -0.04133  c -0.004 0  -0.008 0.02133  -0.008 0.04133  c 0 -0.01067  -0.002 -0.02133  -0.004 -0.02133  c -0.001 0  -0.004 0.01067  -0.004 0.02133  c 0 -0.00533  -0.001 -0.01067  -0.002 -0.01067  c 0 -0.00133  -0.002 0.00533  -0.002 0.01067  c 0 -0.00267  0 -0.00533  -0.001 -0.00533  c 0 0.00133  -0.001 0.00267  -0.001 0.00533  c 0 -0.00133  0 -0.00267  0 -0.004  c -0.001 0  -0.001 0.00133  -0.001 0.00267  c -0.001 0  -0.001 -0.00133  -0.001 -0.00267  c -0.001 0  -0.001 0.00133  -0.001 0.00267  E" pathEditMode="relative" ptsTypes="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živatel\AppData\Local\Microsoft\Windows\Temporary Internet Files\Content.IE5\LPQWKSQT\MC9002373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052736"/>
            <a:ext cx="1728192" cy="1677362"/>
          </a:xfrm>
          <a:prstGeom prst="rect">
            <a:avLst/>
          </a:prstGeom>
          <a:noFill/>
        </p:spPr>
      </p:pic>
      <p:pic>
        <p:nvPicPr>
          <p:cNvPr id="3" name="Picture 28" descr="http://www.feliciaklub.cz/img/opravar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836712"/>
            <a:ext cx="1368152" cy="20229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2708920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Franta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2780928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Josef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6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1772816"/>
            <a:ext cx="867879" cy="909067"/>
          </a:xfrm>
          <a:prstGeom prst="rect">
            <a:avLst/>
          </a:prstGeom>
          <a:noFill/>
        </p:spPr>
      </p:pic>
      <p:pic>
        <p:nvPicPr>
          <p:cNvPr id="7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1772816"/>
            <a:ext cx="867879" cy="909067"/>
          </a:xfrm>
          <a:prstGeom prst="rect">
            <a:avLst/>
          </a:prstGeom>
          <a:noFill/>
        </p:spPr>
      </p:pic>
      <p:grpSp>
        <p:nvGrpSpPr>
          <p:cNvPr id="8" name="Skupina 7"/>
          <p:cNvGrpSpPr/>
          <p:nvPr/>
        </p:nvGrpSpPr>
        <p:grpSpPr>
          <a:xfrm>
            <a:off x="2771800" y="1484784"/>
            <a:ext cx="914400" cy="1323439"/>
            <a:chOff x="2627784" y="1484784"/>
            <a:chExt cx="914400" cy="1323439"/>
          </a:xfrm>
        </p:grpSpPr>
        <p:sp>
          <p:nvSpPr>
            <p:cNvPr id="9" name="Zaoblený obdélník 8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355976" y="1628800"/>
            <a:ext cx="914400" cy="1323439"/>
            <a:chOff x="4211960" y="1628800"/>
            <a:chExt cx="914400" cy="1323439"/>
          </a:xfrm>
        </p:grpSpPr>
        <p:sp>
          <p:nvSpPr>
            <p:cNvPr id="12" name="Zaoblený obdélník 11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796136" y="1484784"/>
            <a:ext cx="914400" cy="1323439"/>
            <a:chOff x="5652120" y="1484784"/>
            <a:chExt cx="914400" cy="1323439"/>
          </a:xfrm>
        </p:grpSpPr>
        <p:sp>
          <p:nvSpPr>
            <p:cNvPr id="15" name="Zaoblený obdélník 14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1187624" y="620688"/>
            <a:ext cx="6854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Oba mají ve svých brašnách také pilky na dřevo. Kdo má více pilek?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5122" name="Picture 2" descr="C:\Users\uživatel\AppData\Local\Microsoft\Windows\Temporary Internet Files\Content.IE5\2N0OU2K3\MC9003348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814469">
            <a:off x="92985" y="3753084"/>
            <a:ext cx="1512168" cy="776458"/>
          </a:xfrm>
          <a:prstGeom prst="rect">
            <a:avLst/>
          </a:prstGeom>
          <a:noFill/>
        </p:spPr>
      </p:pic>
      <p:pic>
        <p:nvPicPr>
          <p:cNvPr id="26" name="Picture 2" descr="C:\Users\uživatel\AppData\Local\Microsoft\Windows\Temporary Internet Files\Content.IE5\2N0OU2K3\MC9003348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814469">
            <a:off x="992579" y="3825092"/>
            <a:ext cx="1512168" cy="776458"/>
          </a:xfrm>
          <a:prstGeom prst="rect">
            <a:avLst/>
          </a:prstGeom>
          <a:noFill/>
        </p:spPr>
      </p:pic>
      <p:pic>
        <p:nvPicPr>
          <p:cNvPr id="27" name="Picture 2" descr="C:\Users\uživatel\AppData\Local\Microsoft\Windows\Temporary Internet Files\Content.IE5\2N0OU2K3\MC9003348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814469">
            <a:off x="-87541" y="5121235"/>
            <a:ext cx="1512168" cy="776458"/>
          </a:xfrm>
          <a:prstGeom prst="rect">
            <a:avLst/>
          </a:prstGeom>
          <a:noFill/>
        </p:spPr>
      </p:pic>
      <p:pic>
        <p:nvPicPr>
          <p:cNvPr id="28" name="Picture 2" descr="C:\Users\uživatel\AppData\Local\Microsoft\Windows\Temporary Internet Files\Content.IE5\2N0OU2K3\MC9003348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814469">
            <a:off x="1712659" y="3825091"/>
            <a:ext cx="1512168" cy="776458"/>
          </a:xfrm>
          <a:prstGeom prst="rect">
            <a:avLst/>
          </a:prstGeom>
          <a:noFill/>
        </p:spPr>
      </p:pic>
      <p:pic>
        <p:nvPicPr>
          <p:cNvPr id="29" name="Picture 2" descr="C:\Users\uživatel\AppData\Local\Microsoft\Windows\Temporary Internet Files\Content.IE5\2N0OU2K3\MC9003348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814469">
            <a:off x="632539" y="5337261"/>
            <a:ext cx="1512168" cy="776458"/>
          </a:xfrm>
          <a:prstGeom prst="rect">
            <a:avLst/>
          </a:prstGeom>
          <a:noFill/>
        </p:spPr>
      </p:pic>
      <p:pic>
        <p:nvPicPr>
          <p:cNvPr id="30" name="Picture 2" descr="C:\Users\uživatel\AppData\Local\Microsoft\Windows\Temporary Internet Files\Content.IE5\2N0OU2K3\MC9003348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814469">
            <a:off x="2432738" y="3897099"/>
            <a:ext cx="1512168" cy="776458"/>
          </a:xfrm>
          <a:prstGeom prst="rect">
            <a:avLst/>
          </a:prstGeom>
          <a:noFill/>
        </p:spPr>
      </p:pic>
      <p:pic>
        <p:nvPicPr>
          <p:cNvPr id="31" name="Picture 2" descr="C:\Users\uživatel\AppData\Local\Microsoft\Windows\Temporary Internet Files\Content.IE5\2N0OU2K3\MC9003348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814469">
            <a:off x="1424627" y="5337260"/>
            <a:ext cx="1512168" cy="776458"/>
          </a:xfrm>
          <a:prstGeom prst="rect">
            <a:avLst/>
          </a:prstGeom>
          <a:noFill/>
        </p:spPr>
      </p:pic>
      <p:pic>
        <p:nvPicPr>
          <p:cNvPr id="5130" name="Picture 10" descr="C:\Users\uživatel\AppData\Local\Microsoft\Windows\Temporary Internet Files\Content.IE5\2GTWQXMQ\MC90044128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5652120" y="4077072"/>
            <a:ext cx="1352498" cy="1296144"/>
          </a:xfrm>
          <a:prstGeom prst="rect">
            <a:avLst/>
          </a:prstGeom>
          <a:noFill/>
        </p:spPr>
      </p:pic>
      <p:pic>
        <p:nvPicPr>
          <p:cNvPr id="37" name="Picture 10" descr="C:\Users\uživatel\AppData\Local\Microsoft\Windows\Temporary Internet Files\Content.IE5\2GTWQXMQ\MC90044128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6732240" y="4005064"/>
            <a:ext cx="1352498" cy="1296144"/>
          </a:xfrm>
          <a:prstGeom prst="rect">
            <a:avLst/>
          </a:prstGeom>
          <a:noFill/>
        </p:spPr>
      </p:pic>
      <p:pic>
        <p:nvPicPr>
          <p:cNvPr id="38" name="Picture 10" descr="C:\Users\uživatel\AppData\Local\Microsoft\Windows\Temporary Internet Files\Content.IE5\2GTWQXMQ\MC90044128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6156176" y="5157192"/>
            <a:ext cx="1352498" cy="1296144"/>
          </a:xfrm>
          <a:prstGeom prst="rect">
            <a:avLst/>
          </a:prstGeom>
          <a:noFill/>
        </p:spPr>
      </p:pic>
      <p:pic>
        <p:nvPicPr>
          <p:cNvPr id="39" name="Picture 10" descr="C:\Users\uživatel\AppData\Local\Microsoft\Windows\Temporary Internet Files\Content.IE5\2GTWQXMQ\MC90044128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7524328" y="3933056"/>
            <a:ext cx="1352498" cy="1296144"/>
          </a:xfrm>
          <a:prstGeom prst="rect">
            <a:avLst/>
          </a:prstGeom>
          <a:noFill/>
        </p:spPr>
      </p:pic>
      <p:pic>
        <p:nvPicPr>
          <p:cNvPr id="40" name="Picture 10" descr="C:\Users\uživatel\AppData\Local\Microsoft\Windows\Temporary Internet Files\Content.IE5\2GTWQXMQ\MC90044128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7524328" y="5157192"/>
            <a:ext cx="1352498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66 0.008  -0.115 0.028  -0.115 0.044  C -0.115 0.05867  -0.067 0.06933  -0.003 0.06933  C 0.061 0.06933  0.115 0.05867  0.115 0.044  C 0.115 0.028  0.059 0.024  -0.005 0.03467  C -0.068 0.04667  -0.115 0.06667  -0.115 0.08133  C -0.115 0.096  -0.066 0.108  -0.003 0.108  C 0.061 0.108  0.115 0.096  0.115 0.08133  C 0.115 0.06667  0.059 0.06267  -0.004 0.07333  C -0.068 0.084  -0.115 0.104  -0.115 0.11867  C -0.115 0.13467  -0.066 0.14667  -0.002 0.14667  C 0.061 0.14667  0.115 0.13467  0.115 0.11867  C 0.115 0.10533  0.059 0.10133  -0.004 0.11067  C -0.067 0.12133  -0.115 0.14267  -0.115 0.15733  C -0.115 0.172  -0.065 0.184  -0.002 0.184  C 0.063 0.184  0.115 0.172  0.115 0.15733  C 0.115 0.14267  0.06 0.13867  -0.003 0.14933  C -0.066 0.16  -0.115 0.18  -0.115 0.19467  C -0.115 0.21067  -0.065 0.22133  -0.001 0.22133  C 0.063 0.22133  0.115 0.20933  0.115 0.19467  C 0.115 0.18  0.06 0.176  -0.003 0.18667  C -0.066 0.19733  -0.115 0.21867  -0.115 0.232  C -0.115 0.24667  -0.064 0.25867  -0.001 0.25867  C 0.063 0.25867  0.115 0.24667  0.115 0.232  C 0.115 0.21867  0.061 0.21467  -0.003 0.224  C -0.066 0.23467  -0.115 0.256  -0.115 0.27067  C -0.115 0.284  -0.064 0.29733  0 0.29733  C 0.064 0.29733  0.115 0.28533  0.115 0.27067  C 0.115 0.256  0.061 0.252  -0.002 0.26267  C -0.065 0.27333  -0.116 0.29333  -0.115 0.308  C -0.114 0.32267  -0.064 0.33333  0 0.33333  C 0.064 0.33333  0.115 0.32133  0.115 0.30667  C 0.115 0.29333  0.063 0.28933  0 0.301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živatel\AppData\Local\Microsoft\Windows\Temporary Internet Files\Content.IE5\LPQWKSQT\MC9002373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052736"/>
            <a:ext cx="1728192" cy="1677362"/>
          </a:xfrm>
          <a:prstGeom prst="rect">
            <a:avLst/>
          </a:prstGeom>
          <a:noFill/>
        </p:spPr>
      </p:pic>
      <p:pic>
        <p:nvPicPr>
          <p:cNvPr id="3" name="Picture 28" descr="http://www.feliciaklub.cz/img/opravar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908720"/>
            <a:ext cx="1368152" cy="20229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2708920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Franta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2780928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Josef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6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1772816"/>
            <a:ext cx="867879" cy="909067"/>
          </a:xfrm>
          <a:prstGeom prst="rect">
            <a:avLst/>
          </a:prstGeom>
          <a:noFill/>
        </p:spPr>
      </p:pic>
      <p:pic>
        <p:nvPicPr>
          <p:cNvPr id="7" name="Picture 3" descr="C:\Users\uživatel\AppData\Local\Microsoft\Windows\Temporary Internet Files\Content.IE5\3SOEZPSV\MC9004344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1772816"/>
            <a:ext cx="867879" cy="909067"/>
          </a:xfrm>
          <a:prstGeom prst="rect">
            <a:avLst/>
          </a:prstGeom>
          <a:noFill/>
        </p:spPr>
      </p:pic>
      <p:grpSp>
        <p:nvGrpSpPr>
          <p:cNvPr id="8" name="Skupina 7"/>
          <p:cNvGrpSpPr/>
          <p:nvPr/>
        </p:nvGrpSpPr>
        <p:grpSpPr>
          <a:xfrm>
            <a:off x="2771800" y="1484784"/>
            <a:ext cx="914400" cy="1323439"/>
            <a:chOff x="2627784" y="1484784"/>
            <a:chExt cx="914400" cy="1323439"/>
          </a:xfrm>
        </p:grpSpPr>
        <p:sp>
          <p:nvSpPr>
            <p:cNvPr id="9" name="Zaoblený obdélník 8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355976" y="1628800"/>
            <a:ext cx="914400" cy="1323439"/>
            <a:chOff x="4211960" y="1628800"/>
            <a:chExt cx="914400" cy="1323439"/>
          </a:xfrm>
        </p:grpSpPr>
        <p:sp>
          <p:nvSpPr>
            <p:cNvPr id="12" name="Zaoblený obdélník 11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796136" y="1484784"/>
            <a:ext cx="914400" cy="1323439"/>
            <a:chOff x="5652120" y="1484784"/>
            <a:chExt cx="914400" cy="1323439"/>
          </a:xfrm>
        </p:grpSpPr>
        <p:sp>
          <p:nvSpPr>
            <p:cNvPr id="15" name="Zaoblený obdélník 14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251520" y="332656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Po práci si pánové dají svačinu. Kdo sní více nebo méně?  Možná  spořádají  stejně. Musíš jim svačiny spočítat.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6154" name="Picture 10" descr="C:\Users\uživatel\AppData\Local\Microsoft\Windows\Temporary Internet Files\Content.IE5\4HIF6T52\MC9004417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356992"/>
            <a:ext cx="1368152" cy="1368152"/>
          </a:xfrm>
          <a:prstGeom prst="rect">
            <a:avLst/>
          </a:prstGeom>
          <a:noFill/>
        </p:spPr>
      </p:pic>
      <p:pic>
        <p:nvPicPr>
          <p:cNvPr id="6156" name="Picture 12" descr="C:\Users\uživatel\AppData\Local\Microsoft\Windows\Temporary Internet Files\Content.IE5\FM93C2NP\MC9002157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3717032"/>
            <a:ext cx="1368152" cy="793352"/>
          </a:xfrm>
          <a:prstGeom prst="rect">
            <a:avLst/>
          </a:prstGeom>
          <a:noFill/>
        </p:spPr>
      </p:pic>
      <p:pic>
        <p:nvPicPr>
          <p:cNvPr id="30" name="Picture 10" descr="C:\Users\uživatel\AppData\Local\Microsoft\Windows\Temporary Internet Files\Content.IE5\4HIF6T52\MC9004417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87624" y="3356992"/>
            <a:ext cx="1368152" cy="1368152"/>
          </a:xfrm>
          <a:prstGeom prst="rect">
            <a:avLst/>
          </a:prstGeom>
          <a:noFill/>
        </p:spPr>
      </p:pic>
      <p:pic>
        <p:nvPicPr>
          <p:cNvPr id="31" name="Picture 10" descr="C:\Users\uživatel\AppData\Local\Microsoft\Windows\Temporary Internet Files\Content.IE5\4HIF6T52\MC9004417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3429000"/>
            <a:ext cx="1368152" cy="1368152"/>
          </a:xfrm>
          <a:prstGeom prst="rect">
            <a:avLst/>
          </a:prstGeom>
          <a:noFill/>
        </p:spPr>
      </p:pic>
      <p:pic>
        <p:nvPicPr>
          <p:cNvPr id="32" name="Picture 10" descr="C:\Users\uživatel\AppData\Local\Microsoft\Windows\Temporary Internet Files\Content.IE5\4HIF6T52\MC9004417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4365104"/>
            <a:ext cx="1368152" cy="1368152"/>
          </a:xfrm>
          <a:prstGeom prst="rect">
            <a:avLst/>
          </a:prstGeom>
          <a:noFill/>
        </p:spPr>
      </p:pic>
      <p:pic>
        <p:nvPicPr>
          <p:cNvPr id="33" name="Picture 10" descr="C:\Users\uživatel\AppData\Local\Microsoft\Windows\Temporary Internet Files\Content.IE5\4HIF6T52\MC9004417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5301208"/>
            <a:ext cx="1368152" cy="1368152"/>
          </a:xfrm>
          <a:prstGeom prst="rect">
            <a:avLst/>
          </a:prstGeom>
          <a:noFill/>
        </p:spPr>
      </p:pic>
      <p:pic>
        <p:nvPicPr>
          <p:cNvPr id="34" name="Picture 10" descr="C:\Users\uživatel\AppData\Local\Microsoft\Windows\Temporary Internet Files\Content.IE5\4HIF6T52\MC9004417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365104"/>
            <a:ext cx="1368152" cy="1368152"/>
          </a:xfrm>
          <a:prstGeom prst="rect">
            <a:avLst/>
          </a:prstGeom>
          <a:noFill/>
        </p:spPr>
      </p:pic>
      <p:pic>
        <p:nvPicPr>
          <p:cNvPr id="35" name="Picture 10" descr="C:\Users\uživatel\AppData\Local\Microsoft\Windows\Temporary Internet Files\Content.IE5\4HIF6T52\MC9004417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4437112"/>
            <a:ext cx="1368152" cy="1368152"/>
          </a:xfrm>
          <a:prstGeom prst="rect">
            <a:avLst/>
          </a:prstGeom>
          <a:noFill/>
        </p:spPr>
      </p:pic>
      <p:pic>
        <p:nvPicPr>
          <p:cNvPr id="36" name="Picture 12" descr="C:\Users\uživatel\AppData\Local\Microsoft\Windows\Temporary Internet Files\Content.IE5\FM93C2NP\MC9002157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3717032"/>
            <a:ext cx="1368152" cy="793352"/>
          </a:xfrm>
          <a:prstGeom prst="rect">
            <a:avLst/>
          </a:prstGeom>
          <a:noFill/>
        </p:spPr>
      </p:pic>
      <p:pic>
        <p:nvPicPr>
          <p:cNvPr id="37" name="Picture 12" descr="C:\Users\uživatel\AppData\Local\Microsoft\Windows\Temporary Internet Files\Content.IE5\FM93C2NP\MC9002157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3717032"/>
            <a:ext cx="1368152" cy="793352"/>
          </a:xfrm>
          <a:prstGeom prst="rect">
            <a:avLst/>
          </a:prstGeom>
          <a:noFill/>
        </p:spPr>
      </p:pic>
      <p:pic>
        <p:nvPicPr>
          <p:cNvPr id="38" name="Picture 12" descr="C:\Users\uživatel\AppData\Local\Microsoft\Windows\Temporary Internet Files\Content.IE5\FM93C2NP\MC9002157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36096" y="4581128"/>
            <a:ext cx="1368152" cy="793352"/>
          </a:xfrm>
          <a:prstGeom prst="rect">
            <a:avLst/>
          </a:prstGeom>
          <a:noFill/>
        </p:spPr>
      </p:pic>
      <p:pic>
        <p:nvPicPr>
          <p:cNvPr id="39" name="Picture 12" descr="C:\Users\uživatel\AppData\Local\Microsoft\Windows\Temporary Internet Files\Content.IE5\FM93C2NP\MC9002157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4653136"/>
            <a:ext cx="1368152" cy="793352"/>
          </a:xfrm>
          <a:prstGeom prst="rect">
            <a:avLst/>
          </a:prstGeom>
          <a:noFill/>
        </p:spPr>
      </p:pic>
      <p:pic>
        <p:nvPicPr>
          <p:cNvPr id="40" name="Picture 12" descr="C:\Users\uživatel\AppData\Local\Microsoft\Windows\Temporary Internet Files\Content.IE5\FM93C2NP\MC9002157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5517232"/>
            <a:ext cx="1368152" cy="793352"/>
          </a:xfrm>
          <a:prstGeom prst="rect">
            <a:avLst/>
          </a:prstGeom>
          <a:noFill/>
        </p:spPr>
      </p:pic>
      <p:pic>
        <p:nvPicPr>
          <p:cNvPr id="41" name="Picture 12" descr="C:\Users\uživatel\AppData\Local\Microsoft\Windows\Temporary Internet Files\Content.IE5\FM93C2NP\MC9002157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5517232"/>
            <a:ext cx="1368152" cy="793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0007 C -0.00364 -0.01041 -0.01632 -0.02129 -0.02066 -0.02129 C -0.04861 -0.02129 -0.07725 0.15116 -0.07725 0.32361 C -0.07725 0.23658 -0.09166 0.15116 -0.1052 0.15116 C -0.11961 0.15116 -0.13316 0.23797 -0.13316 0.32361 C -0.13316 0.28056 -0.14027 0.23658 -0.14739 0.23658 C -0.15468 0.23658 -0.1618 0.2794 -0.1618 0.32361 C -0.1618 0.30139 -0.16545 0.28056 -0.16892 0.28056 C -0.17257 0.28056 -0.17621 0.30255 -0.17621 0.32361 C -0.17621 0.3125 -0.17795 0.30139 -0.17968 0.30139 C -0.18072 0.30139 -0.18333 0.3125 -0.18333 0.32361 C -0.18333 0.31806 -0.1842 0.3125 -0.18524 0.3125 C -0.18524 0.31111 -0.18715 0.31806 -0.18715 0.32361 C -0.18715 0.3206 -0.18715 0.31806 -0.18802 0.31806 C -0.18802 0.31945 -0.18888 0.32084 -0.18888 0.32361 C -0.18888 0.32199 -0.18888 0.3206 -0.18888 0.31945 C -0.18993 0.31945 -0.18993 0.32084 -0.18993 0.32223 C -0.19079 0.32223 -0.19079 0.32084 -0.19079 0.31945 C -0.19166 0.31945 -0.19166 0.32084 -0.19166 0.32223 " pathEditMode="relative" rAng="0" ptsTypes="fffffffffffffffffff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" y="15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060848"/>
            <a:ext cx="74168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om/search?site=&amp;tbm=isch&amp;source=hp&amp;biw=1366&amp;bih=595&amp;q=oprav%C3%A1%C5%99&amp;oq=oprav%C3%A1%C5%99&amp;gs_l=img.12..0l2j0i10i24j0i24j0i10i24j0i24l2j0i10i24l3.1898.9616.0.11198.9.7.0.2.0.0.203.804.3j3j1.7.0....0...1ac.1.37.img..4.5.501.CeR3f-PAYwo#facrc=_&amp;imgdii=_&amp;imgrc=IuaLYCB0vpk2aM%253A%3BfPqM6LmU_UC1xM%3Bhttp%253A%252F%252Fwww.feliciaklub.cz%252Fimg%252Fopravar.gif%3Bhttp%253A%252F%252Fwww.feliciaklub.cz%252Fregistrace.html%3B140%3B207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620688"/>
            <a:ext cx="864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Zdroje: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196752"/>
            <a:ext cx="23786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>
                <a:latin typeface="Franklin Gothic Medium" pitchFamily="34" charset="0"/>
              </a:rPr>
              <a:t>Vlastní tvorba</a:t>
            </a:r>
          </a:p>
          <a:p>
            <a:pPr>
              <a:buFontTx/>
              <a:buChar char="-"/>
            </a:pPr>
            <a:r>
              <a:rPr lang="cs-CZ" dirty="0" smtClean="0">
                <a:latin typeface="Franklin Gothic Medium" pitchFamily="34" charset="0"/>
              </a:rPr>
              <a:t> www.office.</a:t>
            </a:r>
            <a:r>
              <a:rPr lang="cs-CZ" dirty="0" err="1" smtClean="0">
                <a:latin typeface="Franklin Gothic Medium" pitchFamily="34" charset="0"/>
              </a:rPr>
              <a:t>microsoft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194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4</cp:revision>
  <dcterms:created xsi:type="dcterms:W3CDTF">2014-03-16T09:21:16Z</dcterms:created>
  <dcterms:modified xsi:type="dcterms:W3CDTF">2014-03-17T15:00:08Z</dcterms:modified>
</cp:coreProperties>
</file>