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FD13C-7B92-42CC-B315-C4D4F4B87400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43A4-713D-40AB-B71D-915296811A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443A4-713D-40AB-B71D-915296811A03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94679-CD1B-428F-A8F9-E87B72AE4CC6}" type="datetimeFigureOut">
              <a:rPr lang="cs-CZ" smtClean="0"/>
              <a:pPr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4C11F-27AE-48AC-8522-6D203B45B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audio2.wav"/><Relationship Id="rId7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10" Type="http://schemas.openxmlformats.org/officeDocument/2006/relationships/image" Target="../media/image6.jpeg"/><Relationship Id="rId4" Type="http://schemas.openxmlformats.org/officeDocument/2006/relationships/audio" Target="../media/audio3.wav"/><Relationship Id="rId9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11" Type="http://schemas.openxmlformats.org/officeDocument/2006/relationships/image" Target="../media/image8.wmf"/><Relationship Id="rId5" Type="http://schemas.openxmlformats.org/officeDocument/2006/relationships/audio" Target="../media/audio3.wav"/><Relationship Id="rId10" Type="http://schemas.openxmlformats.org/officeDocument/2006/relationships/image" Target="../media/image7.wmf"/><Relationship Id="rId4" Type="http://schemas.openxmlformats.org/officeDocument/2006/relationships/audio" Target="../media/audio2.wav"/><Relationship Id="rId9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audio" Target="../media/audio2.wav"/><Relationship Id="rId7" Type="http://schemas.openxmlformats.org/officeDocument/2006/relationships/image" Target="../media/image4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gif"/><Relationship Id="rId4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audio" Target="../media/audio2.wav"/><Relationship Id="rId7" Type="http://schemas.openxmlformats.org/officeDocument/2006/relationships/image" Target="../media/image4.wm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gif"/><Relationship Id="rId4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9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3.wav"/><Relationship Id="rId7" Type="http://schemas.openxmlformats.org/officeDocument/2006/relationships/image" Target="../media/image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gif"/><Relationship Id="rId4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audio" Target="../media/audio2.wav"/><Relationship Id="rId7" Type="http://schemas.openxmlformats.org/officeDocument/2006/relationships/image" Target="../media/image4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gif"/><Relationship Id="rId4" Type="http://schemas.openxmlformats.org/officeDocument/2006/relationships/hyperlink" Target="http://www.google.com/url?sa=i&amp;rct=j&amp;q=&amp;esrc=s&amp;source=images&amp;cd=&amp;cad=rja&amp;uact=8&amp;docid=yMWFCHqvnSWrRM&amp;tbnid=1kAEgYwQ386AHM:&amp;ved=0CAYQjRw&amp;url=http://www.zshornibenesov.cz/jidelnicek.php&amp;ei=x7slU5qYKKWo0AXY2IGIDQ&amp;bvm=bv.62922401,d.bGQ&amp;psig=AFQjCNFccsztIczTjdVgq-eyfkio7dt2BQ&amp;ust=1395067902678644" TargetMode="External"/><Relationship Id="rId9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63688" y="1916832"/>
          <a:ext cx="5792470" cy="4118610"/>
        </p:xfrm>
        <a:graphic>
          <a:graphicData uri="http://schemas.openxmlformats.org/drawingml/2006/table">
            <a:tbl>
              <a:tblPr/>
              <a:tblGrid>
                <a:gridCol w="1850390"/>
                <a:gridCol w="3942080"/>
              </a:tblGrid>
              <a:tr h="488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CZ. 1. 07/1. 4.00/21.3751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VY_32_INOVACE_200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latin typeface="Comic Sans MS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dirty="0" err="1" smtClean="0">
                          <a:latin typeface="Comic Sans MS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Název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Více,</a:t>
                      </a:r>
                      <a:r>
                        <a:rPr lang="cs-CZ" sz="1600" baseline="0" dirty="0" smtClean="0">
                          <a:latin typeface="Comic Sans MS"/>
                          <a:ea typeface="Calibri"/>
                          <a:cs typeface="Times New Roman"/>
                        </a:rPr>
                        <a:t> méně, stejně IV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Březen 2014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10. ročník ZŠS, středně těžké mentální postižení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Matematika a její aplikace_Počty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3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Anotace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Výukový materiál je určený k opakování a procvičování </a:t>
                      </a: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pojmů</a:t>
                      </a:r>
                      <a:r>
                        <a:rPr lang="cs-CZ" sz="1600" baseline="0" dirty="0" smtClean="0">
                          <a:latin typeface="Comic Sans MS"/>
                          <a:ea typeface="Calibri"/>
                          <a:cs typeface="Times New Roman"/>
                        </a:rPr>
                        <a:t> více, méně</a:t>
                      </a:r>
                      <a:r>
                        <a:rPr lang="cs-CZ" sz="1600" baseline="0" smtClean="0">
                          <a:latin typeface="Comic Sans MS"/>
                          <a:ea typeface="Calibri"/>
                          <a:cs typeface="Times New Roman"/>
                        </a:rPr>
                        <a:t>, stejně</a:t>
                      </a:r>
                      <a:r>
                        <a:rPr lang="cs-CZ" sz="1600" smtClean="0">
                          <a:latin typeface="Comic Sans MS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Materiál je určen pro práci na interaktivní tabuli. </a:t>
                      </a:r>
                      <a:b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</a:b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15000" cy="1247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AutoShape 17" descr="data:image/jpeg;base64,/9j/4AAQSkZJRgABAQAAAQABAAD/2wCEAAkGBhQQEBUUEBQVFRQVFhQVFRYYFBQXFxcXFhgXGBgaFRUXGyYgGBwjGRUXHy8gIycpLSwtGB4xNTAqNSYrLCkBCQoKDgwOGg8PGiokHyQwKSkuNDAyKSwsNCwqLCwsLi0qLCksLCosLyovLSwsLCwqLCwsLCwsNCwsLywsLCwpLP/AABEIAOgA2QMBIgACEQEDEQH/xAAcAAABBQEBAQAAAAAAAAAAAAAAAQQFBgcDAgj/xABGEAACAQMCAwYDBQUECAYDAAABAgMABBESIQUGMQcTIkFRYTJxgRQjQmKRM1JyobEVJIKSFhdDU1Sy0vAlNJTB0fFEg8L/xAAbAQABBQEBAAAAAAAAAAAAAAAAAgMEBQYBB//EADURAAEDAwIDBQgCAgIDAAAAAAEAAgMEESESMQVBURNhcYGRIjKhscHR4fAGFGLxcoIVIzP/2gAMAwEAAhEDEQA/ANwoopaEIooooQiozjvMEVlF3kxO50oijVJK56JEnV2PoK8cxccFrGukBppWEVvGSQJJWBIBIB0qACS3kAfamvAuVxE5uLgiW7clmkOWEQbP3Vvq3jjUHTtgtjLewhMLbivE7rxxW0FpER4ftLSPP5+JoYsBfLwls0/HCL1iS18o6YEdpGoHr+0dyT9asFFCFTL+DjMJQW8tndLvr72J4G67AFHYHY+g6eeadz8Gv7mICa7W2Ygahax5IOc7TSkkjoNlHnVoooQqRB2e3KYxxe+ODq8RjbfOd9S7jPl9Ke3FjxSLU0NzbXHpHNAYtvQSxP1+a+Q6VaqKEKqcG54DTC0voza3h+FCdUU2BnVbzYw4x+E4YHbyq1VGcxcvx31u8Mo+IHS+Bqjf8Lxk/CynBBHpVf5P4vLbTnhl6xeWOPvLeY5JuIMkZY+UifCR54zv1oQrpRRRQhFFFFCEUUUUIRRRRQhFFFFCEUUUUIRRRRQhFFFFCElFLSUIVP5ecX3Erq6O8dqxsrcZyAy+K4kA6KWLKmeuE98VcaqnZxj7NMVxve35yMb/AN4k3yOuwG9WuhCKKKKEIooooQjNNo+IRtK0QdTIiqzICNSqxIUkeQOD+lQvP3NP9nWMky4MpxHCpxhpX2XOfIbsfZTScoxW9vZ61mikZRm7uA6NrlRcytLID1G/U7DHlQhTj3qLIsZOHdXZRg7hCoY56ba129/Y1Su0VO7vOEzoD3gvBD4dOoxzKQ433I2+m9cuL87WUvEbHuryFu6NzJJofUCphZQuV2LFiCFGSdPSnPF5RxDi1rDEQ0dgzXNyc7LKylYIz5h92Yj0G9CFeRRSUtCEUUUUIRRRRQhFFFFCEUUUUIRRRRQhFFFJQhLRRRQhFU7mK7a8vo+HxO6Isf2i7eNijaNWIog4IK62ySV3wvuauBqmchxGS64ncuBqe8aBcY/Z2qiNf5lqELhyLAOHXNzw+TwK80lzZZ+F4XALpGemqNuq9cHO43q914aIEgkAkdDgZGRg49Ntq90IRRRUdBxItdywYGI4beXVncmZrhSMe3cD/MaEKQpaK43d2kUbSSMqIgLMzEBVA3JJPQUIVI7QrQXd/wALtHUPG00txKp3BW3QY1L5gl8b7eXmaulpw+OJO7ijRE38CIqrv18IGN6qvJ9lLdXU3ErjZZV7qyXGCtrq1B2U7hpTpfffGOnQXOhCz/tR5SiNk1zBEiT2rpdB0VY3YRbuDIoz8GSPdRVf5c7UooFwtoFRhqZkkLSOx/FI7jLscnLMSa1u4gV1KuAVYFWB6EEYIPzFfN/GOHi1vLi2UFVhkYRg9e6bxRnPmNLAZ9qYnc5ou1XvBKemqZjDONxjJGVr1j2tWb47wSRH8yah+qE/086nLDnSzm2juI89ME6D+j4NfPtBqMKp3MLSy/xand/83OHoV9NqwPSlr534PzRc2h+4lZR+6fEh/wAJ2/Sr1wTthywW8jCr+/HqOD7oc7fI/rUhlQx2+FQVf8dqoLlntju39PstPopjwzjENymuCRXX2O4+Y6j609zUhZ5zS02cLFLRRRQkoooooQiiiihCKKKM0IRRSUtCEhqqcg3er7dGRgxcQuxjABw7CRT6nIfqf6CrUTWQcV59js+MSXECM8LqsN2BjxNGSFmiH4ioOnfqKSXAbp6Knkmv2bSbC58FsFLUTwzmq1uUDw3ETqQDtIuRnyZScqeuxA6U7bi0IBJljAG5PeJsP1pSZTo1TuTeLm9vr+4THcK0FrCwz4/s/fNI3Tca58Aj0qkdqPbVF3b2vD27xnUq9wrMqpnH7Ij4zjPiBAG3Wo7lDjvHRaw29hYRxwiNQkrxMAdXWUu7gEksW+E/I0IW2cW43BaR95cypEn7zsACfQZ6n2FU2xifjrrNcxvFYROHgiJ/855rLMPKMbFU8yTnOKgDyNDZgXvMV6bl18SROxMayfEyxoxJlzhRpCqNtx6OZ+c77iCEWqfYLc5CyuNc7oRhSkeQsW3nk+WOlMzTxwt1SGwS2RuebNC1FpFjXJIVQOpwAAP5AYqBuu0Xh0bFGvINQ6gOGxuRglcgHbpXz1xPnQJKY1U3uhive3Usk+vGxMcZOmME56Z2xWico8WW5tw6wGAg6SmjSuR+4cDIx+nSoNZXupmdpouPED4bqRFTh5tqyrxJ2p8NVwrXSgkZB0S6Mfx6NPl61l/arxixuLq3ubK4jkkbMEyoTkr1jYjHkcjP8NWni193EEkuC3doz6fXSM4z5fOsg4vzNc3CtIbSNYmyFb7Pkr5grNgHI65/lTVHxB1Y0+xYbb/hSGx/1ZWyB2Qb7KUpaacMvxNGG8+jD0NO64QQbFeqwTNmjEjDg5RRRRXE8nXDOKS20gkhcowIO3Q48mHRh7GtV5Q7T1uWEV0Fic4CvnwOemMH4T9cVkFFPRyuZtsqniHCYK1vtizuRG/5X02DXqsl5E7R+5EdtcjKZ0pLkkrk+EOD1XfGc7bbVrCtkbb1ZMeHi4XmtdQy0UnZyDwPUL1RRRS1BRRRRQhFFFJQhLSUtMuMcTW2gkmf4Y1LH39B9TgfWhda0uIaNyqP2n8490n2WBvvG/asCQUXYhQR5t/T51k9dr27aaR5H+J2Zz82Oa41UyyF7rr1nhfD2UUAYNzknvTabhsT/Ein3xv/ACrynCYR0jX9M/1p3RSdbuqlGjpydRjbfwC98C4ar8TsAyKU+0IrKVBU5Odx0PSt25v5yi4fGq413Mvht4B8Uj9B/CgJGWO312rAJuItbvDLGNTpPC6rkgsVYHSCPXGPrV95Z4VJHN31+TNfXAaRmbSRbxrnwqc4UZbGF9cDYE0qWtFNBqOTmw/ei884/C1taQ3mAUy4NBNcX1w/FGEtxE0ZjTOqKFJQXHcqdh0xnGfCN85qw8UtmlgkRG0M6Mqt+6WGM7VEcuSNPc3d1/s5XSOHr4o4QyhxnyOf61YayfEJ5HVAc45GnwBsLj1SKdgEQCp3BODQ2TrBZ273l3j7woFymehkdjphXyA88VYhcXUWn7bZSQK7BA4kjmQE7AOYzlMk4BIxnG9ZLzJzXcQyPBCzW5SadpXidked2kYq0rLgsFQqqjcAZPnV65N5zubrg8tvM7NK8iwW0zZYkeFpSTt+yUBtRJOXUelad/DYZIi+Ykute5P6LKvFQ9r9LRYdFbmIxv0889PrUZZte3StJZW8LwAlYzLMY3uAuzGFdJGnqAWwDivfH7Bp7SaJDh3jZQc43I8z5A9D86yG4u5W4uhmb7KyTRjd/DbohHwnbwqo2C9eg61U8Fo4JtRkyRy+qlVkr2W0qwcZt1RhcJCYdcjQXMW33M0ZxnK7YOfb+dcavNgI7x72XHeW1zcFotSkB0CIhYBtwCynGwPhzVd47yS1uGltGJjUFmgYkkKoye7c536nB/nU7+1E2YwE5BsO/uv1G2Vf8J4oaeMNkF2n4eXTmoiiucMwdQy9CMiulSVtWOD2hzdiiiiiuJSK1Psw5zDKtpOfEM90xOdQ3Ogk9CPL2HtWWV7t5yjq6nDKQwPoQcinYpCx11W8SoGVsJjdvuD3r6ZFLUby9xgXdtHMoIDjOD1BBII/UGpKrUG68lewscWu3GEUUUV1JRSUtJQhLWcdsXFSsUUCnAkJd/cJjA+Wo5/witHrIu2SYG5hXzWIk/4m2/5aZnNmFXXAohJXRg8rn0Cz+iiiqpeqIr3w2xe6kZUdYo4sGWZgCFJ6KASAT9dv68ydqsXKfCopuHxvL8BkmmlXbTIQXUd6MeIKACB6gU1PKIo9R8OqoONVckLWxxmxN/QKObhzcPlS7Jiu4lVkRvCixSMVCu5BbYHIyNxSTcUluT3UUkhe6IV59BCzKp8Swg4MVvGpbcbsW+de7eAyMi90IrC+DRqidVcZaJyDlUdtOfCMHAzuM1cOEcAjtyWDPJIQFMkjan0joq7AKvsBUWoqo4G6pPafy8uvLB3t/rDujfPJrcfFSEUQRQqgBVACgbAAbAD6V7ooxWTJJNyrDZQ3G+Uba83mjGr99fC/TG7D4ug65rrwTl2K0ULHrbC6QXcsQuc4UdFGd8KBmn13eJCheRgqjqT77AAeZJ8hXDhKtoLPqDSO8mls5QMfAuPLChdvXNThNP2BBedO1uv+k3obqvbKcwTK6hkOVYAqfUHcGm99weGfeaGOQ4xlkVjj2JGRTGXhNxHq+yzqqk5WKSLUiZ6hGUhgM76dwMmkk4JPIfvbyQL5rFGkXptrGWx9fOutjY12pkoA/wC1/gPwgknBb8lETPHa3sENixyzkT26s7IsZAy+kkiMr12xn09bkBVW5d4fDHf3XcbaEhR8uzszks7MS5LdNIz0q00uvcNbBkkAZO5vnKTFsVj/AA4Ad4o2CzSqB6AMcCndS0HIoPFFtzdPElyssiNoRszBsmPST+6c59qkeN9lnEbfU0AjuowdtJ7ubHujeEnHkpNa9rO2aJIzcFX1Dx2ngjbBNcFuL7hViivFwxifu50eGT9yRSh+mdiPcV7pstLd1qIaiKduqNwI7kUUUUlPrUOxzi7ETW7HZcSp7ZOlx8s6T8yfWtMrFuya60cQ0/7yKRenphvp8JraRVpTm7AvLv5BEI651hvY+qWiiin1RIpKWihCKyHtjgxdQtn4oiMfwsf+qterNe2ThpKQzgbIWjY+mrBX+YP60zOLsKuuAyCOuZfnceoWWUUUVVL1S6Kd8t8xpZl4LrAtpSzK+5Clh4kYAZwf+/Z5y3ylc8Qde5QrCSdVww+7GNjoGQZDnbA2z5jfGk2HZha2cEkksf2yYRSftVBU+EnTHFghc4xndt+tP/1O2aWv2Pr4hYvjvE6V7ezYbvaeW3ff8Ku8D4bGIVEcnfQhg9vnSe7AzgK43ODnBO46U6suLJNLNEhOqBlV/my6hj+Y+lUvg1pd2EdqLNBdC+t2uhCToMbIMyCPfBGkjA6nH69ezPihuZb2ZwFZ5ImIHQZEmBv8qz9dw2SNskshuBax8SNx+9Vn4alryGjdXyucur8On3zn+WK6UVnmmxupqr3F+EXDOkyOkrRMWWB0Cxn0KtkkOB0Zs+fTNOE5lVEBuo5IGwMhkZlz6LJGCD/KpmjNSzVB7Q2Vt7bWwft8EjRY3BUPFzbbOcLISfQRTE/oErzNd3E5aOGNoYypHfvs2/8Au4eueuC2MbHFTWqikiaJhuxme83+QHxRYncqItOV4YgugESK2rvs/esdWo94/VwehB2I8ql6KhIpv/E3UE4NrGxXyBErAY+hNdBkqblzr2BKMMtZceKRluL8JCsVbv3OfyqFLL/iAK/WtN4VxaQ3U9tOuCmJYHyD3sLkjOB0KOChHXGk+eTnnJXE45eIXN/M6paWsRtopWYCNpGIeQgnqdIGwzsR7VduLcWX+63kB1x96sDYyMx3LrDnDAY0zCI7jOxHnW84dE6KmYx29vnlUdS4OkJCleO8tW99H3d3Ckq741Ddc9SjDxIduqkVk3MfZFPbEtw+T7Sucm3cosiIfh0uW8fQjcDp51r3DuKLK0qAjXC5SRRnw5GpM/xRsrfWoS0kZ7yRIRoiR9dxcAKDPKD4YAeuEXAZt/h07b1Nc0OFiuQVMtO7XE4grEW4dcKxV7S6VhsR9mmIz81Ug/MUya/QNpZtLeasCpHzDAYr6jFVLtG4va29vi5gS5llylvbsoZpX2BCkg6QNQJbyHviozqZnVaGP+T1Y95rT6/dULsmt9fEAw6JHI2RjG+EH/NW1isJ4RyXLBIZ4LlrOR+sVvloV/L96xLjbO+2enlVoh7TLuzcLxC2EsIA1XVuDhcncyQn4QB1wfLI64pimraZx7NjwT+7Kv4pNLVy9u5tsAdVp9FMeE8bgu4xJbSpKh21IwIB9D6H2O9PqslTooopKEJaYca4Wt1byQv0kUrnGcHyYe4OD9Kf0lG6U1xaQ4bhfM9zbmN2RviVmU/NSQf5irF2dcmf2lKZZtrWFwMaTi4cZJXPTQpxq65zj1qxdqfKiz3Nulsyx3N2zIRjHhRdTzHH7qjHuWFaNwPhCWltFBF8ESKg264G5PuTkn3JqLHBpcSVqeJceNRA2OLBI9r7J1BbqihUAVVACqoAAA6AAbAD0roRnrS0VKWUVU5m4FHEba7iHd/YCx0IgCm3cBZl0rjGlPEANvD032z7mrhK8I4ml1Bj7FfnEuBiOF/CQwYeEBixYf48eVbVrByB5bH2OAd/oR+tNOIcHint2t5UBiddBTGBp8sY6Y2xjpgU1NE2VhY7YpTHljg4Kh5par17y/fcEUgK9/ZjGll2mgUdQyb6lx5jbb8Ne+Ec72lz8EoRvNJCEb+ZwfoTWCq+FT05NhdvUK8iqWSDfKnhSUE7ZG+23v8AWo/h/H4pnMYbTMuzwttIp8xj8XzXIqvEMjgSBtupBcApCilrheXqQoXlZUUAkljgbenqfYUhrHONgMoJtuurOFBLEAAZJJwAB1JPkKofLcdzxm8vRaARxSIkTXDaiIkXIwoHxM+WOMjGc1YrDh83HAUhDQWOQHuGDB51/EkCnGx3BY7fzFaxwvhMVrEIreNIo16KqgD5nHU+pO5rZ8J4YYWl8wyeXduqqqqdR0sWa8PtrXhN1DBPru5e8t4kYxwpBad+WEfdxk+B20MzMuSdieu8zBYSf+M2qqAXLXEB6km5hIB6eU0RI8x+lXH+yIe+7/uo++K6TLoXvNPprxnG3TNZl2gc7m24kyWQV5zaGGV9e0BMmpGYbhnUFiFOPjHritC5waLlQGtLzpbuoUdpy2/EZ7i2h757y2sX0BwER9BLmZhnxLkL0/SqS90jMIrid5tTuwjLu0SOxJJVSThiWPiOScnPU00u4nz3FvlpHOHYAmSRjvj55JJ32HX3dXvI/wBhkte8k1TSFndAPCioAfizvucdB0NQJZmuwXWvew5m3NWMcQicBpubi/QdwVk5f5nu+GMXhkeeLBzbSyOVxkEmJsnQ23oRufWp3gPExxK5m4g4wzEQxRFtRgjQAEflZzljjHX3qr02iuns5/tMOSuwnjH41/e/iHX/ALNVcs0lRC6HVk7H6eas5qJkbu1YNtx9VqVN7i+jRlR3RWc4RSwBY+gB61Xb/nyMErAO81RI0TA/FJK5RExjY7Fj/CdqkeA8ui3GuUia4bJeZhljn8Kk7hQBjArOGkMLNc9x0HM/aybEmo2am95y08cwuOHSm1mGNSr4YpgpyFlRcA56Z3q8cidoI4gZIZo+4u4Md5EWzkH8cZ6lc/pldzkVEVG8V4Es5DqzQzr8E8Z0yp5bONyCCRg7b1Z8O4y6L/1zZb15j7qNUUgflu61nNLVM7P+c2u+8troabu20iT0lU7LKnoG2JHkSPWrlWza4OFwqcixsUtITS1Wec72RhFZ25Ky3bMhkDAGKFADPIoPVgh0j8zg11cUdyZC95dT8RmwY3+6sRljpt1JDSBWAC96VVvXAxV3qvTrdQhLewghWONEQSTSHQFUABUjjBdiFBB1FOg652WGy4jp8d1a6vy2chHt1uc0IVgoql3r8bhwyfYLlRu0YWaCRuuyMzsvp19adcI57VnjhvoJbK4kwESXBjkYjcQzrlWP5TpO423oQn3Hwbf+9oSBGMzoF1d5CudWwGdaAs6kehXz2l7e4WRFdCGVgGVhuCrDII9iDmvbDIqm8Dt3tnvLAMQoQz2RDDUsMoZSijyEUowPZ0FCFc8VCcY5Isrwk3NtDIx6uUAfy/GuG8vWnvAeJfabWGbBHexo+DsQWUEg/I5FP6EKg3PYnw9j4BPCMk4juHC7+WG1YA9qef6oeGaSPswJOPGZJTJkdCH15B+VXKiuWC7cqkf6p7cZCXN8q74UXTYAPkNSk4+tOrHss4fGQzwmdxjx3DvMdseTnT5eQq20UkMa03AC6XE7leI4gowoAA6ADAH0FejQazTtT7Sja/3OxKtdyAq7AnNupAwxwMaiCSN9sZx0pRNslcALjYLz2idqPdO1nw/x3GCssoPht87f4pB6eW3U7VmL2+iNsFtTZLP8TuxO5JO5Yk/qa82NssKZzlmOXc5LOxP6kk+VTfL9vqZZ3jZ13+zJjeaUfiwR4VTB8TYwd/IVSVNSXm490fH9/K0MEDKVl3e8VK8tcmNDCGLd3PJ8TDxNChOSkWdgxGAzeufSqaYlbiF1ImTGrd2jMWYkrgMdTHJ3XqfWrdxrjd1ZwXUlyy5bu47VVAx3jqdWj8RC56t10HpkCqtwy2McKqfixlv4juc/rVfC+Wz5JHA6sC23U+m3qu08YfKLcs/vzTqjFFFcVyuHJ3BVPFmYAaYo+8AxsGbCjH1JNahVJ7PIczXkv544h/gUlv5kVdqq+LSF04aeQA+F1TMAGojqfmiiivEsoVSx6KCx+QGT/SqoAk2CcUV2dX6tzFfKDv8AZ0Ue5jMQb9Ca1+sg7P7BoeJ27Mg72a2vJJzsCC8sTgHzbSSqf/Va/XplGWmFunYC3pj6LPTgiQ3QzY61SuVbo8RvZb4owhhDW9kxGFkRjmaZc7nUVVQemB65xy7S+LMxh4fDIImu9ZnlzvDaxqTK++wBAK5JA6+uQw/0vlcLBwuNYbWNFRLiVC2pQNK/Z4SRqXAHjY4PpTs0zIW65DYJDGOebNC0nNeO+HqP1FZZ9gmfPf3t5ISdRxMYlB/KsOnA9s1X7/gXCY3Pf9yHYknXMxYk9ScvnOfWqr/zUDjZgc7wClf0ngXJAW5SxB1wc4PmrMp+jKQR9DVd4ryWJf8AaO6Z1dzOe9j1eRR2+9hYHoyPt6VknLtnJLHLLDcXHdLJJHbW8V3LFFojOFwwbYH9KkPsF0RubhflxW5z/NcU+7icDXFpOR4D5kKNoK03g121o0dtdSMTIPuGkYuxYZ1xGbSA5UaSpbDMpOxKmo3nuV4L7hdxG2NVybSRfJ47kAnPrpMII98VTTwm4kVM3t6ndsjorzRzKGQ5U5YHVgjzr3xW2vZhAZr8N9nmSeMtbRD7xMhSxVhqGGO1cHF6Umxd8D9Fzs3K9dl/EDPwuAkAaO8i2PURSNGD8yFzVpklCgliAACSScAAdSSegrJuEcc4hZW8cFsljIsa4ye9RmPUswViNTEkn3qM5w5o4pd4R7RRbb95FDcKTKPSRyNWjr4QBnO9SBXU7vdePW3zRoN1d7ntbtUbKx3LwA4a5WE9wozjVqYgsv5lBFSw7Q+HEoBe2xMhAUCVCcnGM4Ph6/ixWc8o3T3VpqmjjSJ9SxRKMgQjKaX8j0I8tqrvAeWrcXV1ZzwIQv3kDMPvDG/ow6gbb9Rv9ILOKgGRsjcs6Zx+OalupPdLTutysebrSeZoYbmF5U+JFkUtt1x+9jzxnFNpu0Dh6Tdy13D3uoJp1g+InAGRtnJ9dqw+x5Tga0vojEDLbyziOTGJMKuuPJ+h+lS3KXAba54XHmGMF0ZXYIpYMCV1ZIzq2Bp2XikcbS4g4IHqLgpLaRxNrrSu0vnheG2h0EG6lBS3TGSWJA1EYxhc536nA86w22jkLl5nMlxJhppHbUwGMAZ9cDH09hXkG4lmf7bK00tr9xHrbIULk5ydznrqO59akOX7A3cwUEfZwczSkgd6R1jT12wDjoD+vaqcEEDYZP7+3U2kibE3tH7nZWLlnhqLGbm5UBAQYAQDnppdVP4mOyjr+tTnDiRIDNkzuNXdDSRBGT09AMjc9WbYZAqt8W5pV7poo7d7g2xXuYowSDIB+0cgEKq7KvXqT6VFcS52u7RSTZNFNOcNLLq8TYOFjT0UHAGT6nrVCaSafuLuVxty7+89TjqnH1DdWor3zfxT7ZfiEYMNoSSQc6pWA6/wkEfQ1zpnwuz7uPxbu3ikbzLHc5Pn1p5UhwawCNmzcfc+ataWMsZd25yf3uRSE43pa4X0mmJz6K39KS0XICkPNmkqz9nEX9y7w9ZpZJD+ugf8lWmorlfhhtrOGJviVPF82JY/zNStZ+tfrqHuHUqpjFmi6KQjPWignHWoovfCWuXKLmXjbaR4ba0KufzTvGygevhjPp0NabVM7MOH/wB2e7dCst45kOevdKSsAG2QvdgNg+bE+dXOvTKSLsYGR9B8eazsz9by5ZB2lcDN1xu3V2Pci1LOgyNQWU5ViOoZim35afXtyYk+7jaRuiIuBnoN2PhRRnqfL16U84/dd5xWZf8Ac29unTzkaWQnOd9tP8681k+NVF6rQ7IaBjxyrWjYBHfqoWXgT3H/AJuViv8AuYi0ce/k7A6pPmdI9qdW3L9tGMJBEP8A9aknHqSMmpCiqd1VK4WvYdBgfBS9AVauOUnSQyWNw1vqJZ4tAeIsfMISNOfPFenfiMQzotrjGPhZ4nP0YFR+tWOinf7zyLSAO8Rn1FimXUzDlVJeZL3Pi4bJ9JkP/wDNJY8/xuxDwXCaWKMe7Mihl6gtHncZHl51bqYcD4UlrCI4zkZZi3m7MSSzY6ny+lPiemcwl0Vji1ifrdMmkzgqMPN9jkZmjB8tQZSP8y7VKWnEYpRmKRHH5WVv6GnU1urjDqrDp4gDsevWq9xjlfhyrrnjiiGfjDGLfPlpIyaQz+vKdIDwfJ32SHUrhsQmMyzcKeR4o2ntZWZ2jXZrffJKddSnJ2wOnl1rw/HhfXto1mkjLGz95KYyqd26gMuo+ft64xmnS8ixsgNvdXaBhkYmJUg9NiOlcoOULu2gaG1vB3ZVgFkj3QtkkxupOkk+22SetWYlpnZLhryLkEbi2RkXC6xkrRY7Jzy7cgXPEXbHdCZSX6qdEeHHvgDf5037N+JI1m4DL4JZiRkAhCdQZh5Dc7+1crXly9Nqtoe4gh0lZJELSSSA5LEAgAasnOd+vyqL4l2boi5N8sZCBPEiRgr0AYq4J8hk5+tOOZTyB0bn7ltrXOGi1zYWyu3kbYhvXu3XWx4Pa3kt3dXBHdSSlYmMhQFUGGYHIyCcdR5VFz8v2UAYGaGfRllRjMrsMahGrxuUyenw9TXvgnG+4kWGGxgvZIhtPEpBZVGSd1OSM41bZxWn8F4tFdwrLFgqeoOMqw6hh5EEU5VVE1I7V7RZjmPLkSL+SZjhEh3yvHBbSG3tlaOJbdCgd1xgr4cnvD1JG+5rM7ribcRuzcOCIY8pbqfTPxfM9f09Km+0PmFpZBY2zEZ3uXHkp/Af6n6D1qNhhCKFUYAGAKYpIjE0zP8Afft1Dfz8laQRiR3+LfifwvdFeJZQoLMQAOpNduE8vT3y69TW0P4GwDJJ76SRpX386esA3U82HVT5Z2x43PReKb3MfePDENzLNGuPyghmOPTAqdPIcyL93daz5CWLb/MjZH6GnfLfKTRS9/dFDKoKxqhYoikbnfGWOT8v6Nf2YIwZA8G22978t1Gln1s0gEEq00UUVmU0io6axN/cLYo5QFTLcuvxJCCAqjO2qRiB/CGNc+YOPLaouBrllYRwxjq8jbKPlkjJ96vfJfKgsITrbvLiYiS4lwAXfHQeiL0UemfWtHwXh5kf27x7I27z+FAq59I0N3VgRAAABgDYAdAPalpaTFbNU6zHmZRDxo5J/vVqjD0127MpA9fAwP0PrXen/axwZ5LRLmAZmsn78AYBaMDEyavIFN8eemomxvVmiSRDlXVWHyIz+o6fSsZx+mLZRMNjjzCuKGS7NHRd6KKKzanoooooQioKTgEsTu9nOIw/iMMiGSLVnJKYYGPJJzjNTtR3F+PwWgBnkCkglV3LNjHwqOvUVKpnyh2mIXvyte/kkP02u5RVzZcTkjYd/bRtg47uOXJ9PE58O/oKrXLXGAkrpc21zc3ETaWlH96CEZ+DA+7Gc9M59avPD+WL3ioVpe8sLYEHTnM9wh6g6SO6XT65Pi6HArTOD8Egs4hFbRJEmc6UGMnAGSerHAG532rY0dA8xETgC/JuCPMKqlqAHexnxWTNzPK5CW1jeSyNsA0DRKPdncYA96mZ+Q725TVc3aWUY8TJAC7hR1D3DMoGBvkLj54rTsVT+1Xigg4ZKm+q4xbJg4wZcgn6IGP8vOpMPDKWD2g3PU5TTqmWQ6b7rEWtVld3Wa5kiLsIu8mYsYwSql8YGWxnGNs4965NbwLqJjU6cAnTqJJ6AZ6n/wCRXni18tvCVHXCqANtjkbH5A1L8j8HLxJezkJBD3kixhclygPjJ9jkAflFQ5H2YZXGwvYDbwA8VdF0cNogAXWzzU9yrafZLWW5ZD3kia1ixpZUXIjjx5Fm3+bD0qB5psRYRwssjDiMsjSZjwFYsRqVxn9mvwj139Tid4nzQlrGDLGXu52EiW5OTHjaMOfJVAz8yfnVUt7dy7S3D95M/Vj+EeSr6CoUGsPdK/Yn1sLAf8R15ptsRnOkevT8/JeOFcN7lSWbXI51O56kn3O53p9RXK5UlGC9SpA8tyNt6W5xkdd3NXDWCJmlo2UhyvwgXkpklTMERIjBGVlfcFiDsQmD9avJuUDBCyhj0XUAx+S9TVJj5yZIBFb2hicAqMsvdR/mBG7b74xv61WOJ25jEcuovOJoz3hzrds+Zzn029qjyUbqmS0h0jZo38z4qqJeQX28eXktiooorNHBTiKrvNHOsNj4f2kx+GJeuT01n8IO3uc7CunO3FZbazkkgXLdC2QO7B214PU5wAPU+1Uzst5Y/tDiETTOWdCLuQtliUjdQqZPmzEHfyWr/hXDG1A7WQ+ztb7qHUTlmG7rWOQOQXjk+3cRIku5FGiPGUtlJ1aEz+PyJHTcb7k6DSAUtbVrQ0aWjCpSSTcopKKKUuIIzWV8X5GuOGyNLwyPv7WRi8lrkB4iept8/EPy9emPbVaMU1LEyZhY8XBS2PLDdqxz/TG2Vyk7m3lHxRzo0Tj56hg/Q710/wBL7P8A4mH/ADitUvuEQzjE8Ucg3GHRX67H4gfKor/V9w7/AIC0/wDTxf8ATVE7+P05OHOHopor38wFn/8AphZ/8VD/AJxXCLm1Zyy2EE94ynB7qM6AfzSNsOtaOOz/AIcP/wAG0/8ATxf9NTVvapGoWNVVR0CqFH6Clx8Ap2m7iT+9y46uedgFlljyjxa8IM7x8PiyMqmJZyP4vhU488/SrjwDs7tLNhIEM0+cmec97LnbdWOydPwgVZ6WriGnihFo2gKI+Rz/AHikxS0UU+m0VlPbPeBprOENkr307LkbYCohI6jdnwfY1qprEO2SB04osnwCS1SKKRh4DIkjsy59cMv60zPfszZSKW3bNJ6rI+Yb3XM4zkBiB9Nv/Y/qau/Eea1Nhb2VgxaQJD3jgeFMAMwJI3Ovr5bHrmqzDyi7OWlZQCSTpySfPb0qxWlikS4jUD38z8z51WVL4CGDfTkdL96tYKSaR7nPwD6rza2Wkl5GMkz7vIxyzH5noKdUUVWueXG5V4yNsbdLQiiiikpaK98GsBd3iId0tyJpPQt0jX9ST8gabTzEaVRS8jnTGg6s3/sPU1cuFWsfDrQvOyhsa55P3nPl74zpApMshiZce8cN8+f7zUGqkB9j1UxJcKrKpPifVpG++kZb6AY/Uetdaq/DbrRHLxC61KXX7tCT4IQRoQKfxOwDfNhTnhXHcCMXbd3PcuTHB1KLjCj22XJJ82P0qJKJwB0Ztg+O5t4cyoYkHNcO0Zj/AGdIq9XaJANt9TrsM+dXnst5HPDLXM+k3UuDMwIIAXIjjUgDZV3P5mbcjFVHjVmbq6sbVQGL3CTSDGQIYPE5YehyF365rYhWr4HHppQTzJP0VVWuvJZLSUtJV2oSKKWkoQlooooQiiiihCKKKKEIooooQiiiihCKieZeWYOIQGG6QOh3B6MjYIDI34WGev65FS1FCFhXMPZteWBzbhry29QB9ojHoUX9oAMbqM+wqvxXCvnSdwcMDkMp9GU7g/OvpTFU7m3svtb9mlXMFyf9vH1Pl94hOlxj5H3qDPRMky3BVpTcSki9l+R8VkFFSHH+Tr+wk0tC1zDvieFCTpG5MkS5KED6ehNRFvfRyfA4b2zuPmOoqolppI9wr6Grim90rvXOeYIrMeigk/QV0rzIgYEEZBBBHqDTAtfKkm9sKx8u8Ejt0F1cOC7IG1MQEiVlyVjJ9jufPFN3J4i5kn8HD4jrTJwLgj8UmeiDBwPP+lIueVFJBjcqAc6W8S/pTvi9pNcIFuLolFwQuhERcDA8IwOlO9gwv7TtMnG3uj/Ede/6qkdDNzb8RnxU/wAY40s795IFFjAdUHUfap0BCqvmVBz0GPD77V/lt5L/AIqbi42WH71/3Ywg8C+2D/QmnnK3JM/FLhe77wwjwteOvgVUABWBcBS3QDHTc+Wa0bhPYRDCzq93PJbuys0OFTWV8pXG7DJ6ACrSOjDYy1mLiw8Dv5n5qtkms7OU/wCym0M/fcRfOJz3VuDvpgiJBIP55AxIx+EVodc7a2WNFSNQqqAFUDAAHQAV1qwjYI2hrdhhQ3OLiSUlFLRS0lJRS0lCEtFFFCEUUUUIRSUUUIS0UUUIRRRRQhFFFFCEUUUUISYqscy9m9jfktNCBKf9tH93Ln1LL8R/iBoooQqVN2JTxk/Z74Mv4VmhyevQyI3p54qMvOzfiUedMMMoAJyk+M4z+F0BycdPfrRRUd9NE/JapcdbOwWDlx4V2e8SuFBMMduDneaQlhg43jRc5+ZG1WnhHYlDq1cQma6x0iCmKIHfchWLNtjqR50UV2OCOM+yEmWrmlFnOWjWdmkKLHEioiDSqqAFUDyAHSu1FFPqMiloooQikpaKEIpKKKEL/9k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5" name="Picture 21" descr="http://www.zshornibenesov.cz/images/kuchar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106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3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772816"/>
            <a:ext cx="867879" cy="909067"/>
          </a:xfrm>
          <a:prstGeom prst="rect">
            <a:avLst/>
          </a:prstGeom>
          <a:noFill/>
        </p:spPr>
      </p:pic>
      <p:pic>
        <p:nvPicPr>
          <p:cNvPr id="3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36" name="Skupina 35"/>
          <p:cNvGrpSpPr/>
          <p:nvPr/>
        </p:nvGrpSpPr>
        <p:grpSpPr>
          <a:xfrm>
            <a:off x="2843808" y="1484784"/>
            <a:ext cx="914400" cy="1323439"/>
            <a:chOff x="2627784" y="1484784"/>
            <a:chExt cx="914400" cy="1323439"/>
          </a:xfrm>
        </p:grpSpPr>
        <p:sp>
          <p:nvSpPr>
            <p:cNvPr id="37" name="Zaoblený obdélník 3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4283968" y="1628800"/>
            <a:ext cx="914400" cy="1323439"/>
            <a:chOff x="4211960" y="1628800"/>
            <a:chExt cx="914400" cy="1323439"/>
          </a:xfrm>
        </p:grpSpPr>
        <p:sp>
          <p:nvSpPr>
            <p:cNvPr id="40" name="Zaoblený obdélník 3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724128" y="1484784"/>
            <a:ext cx="914400" cy="1323439"/>
            <a:chOff x="5652120" y="1484784"/>
            <a:chExt cx="914400" cy="1323439"/>
          </a:xfrm>
        </p:grpSpPr>
        <p:sp>
          <p:nvSpPr>
            <p:cNvPr id="43" name="Zaoblený obdélník 4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71600" y="40466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 a Jirka jsou dobří kuchaři. Spočítej, kdo má méně vařeček. Klikni na správné znaménko.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028" name="Picture 4" descr="C:\Users\uživatel\AppData\Local\Microsoft\Windows\Temporary Internet Files\Content.IE5\Z2B1QYXS\MC90034102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3789040"/>
            <a:ext cx="1816913" cy="1766621"/>
          </a:xfrm>
          <a:prstGeom prst="rect">
            <a:avLst/>
          </a:prstGeom>
          <a:noFill/>
        </p:spPr>
      </p:pic>
      <p:sp>
        <p:nvSpPr>
          <p:cNvPr id="1030" name="AutoShape 6" descr="data:image/jpeg;base64,/9j/4AAQSkZJRgABAQAAAQABAAD/2wCEAAkGBhQGEBIIBxQVFRIQFRYVGBcTFRcYFxUWFxYWFB8ZGhYXHTIfGR0jGRQWIDEsIycqLTgwGiA9QTEqNicxLDUBCQoKDgwOGg8PGjUkHyQ1Ki0sKTQsLCwvNDEqNSwpNSksLyksLSkyMDQsLCwqLy8pLCwpLDQsLCw0LCwsLDQsLP/AABEIAOEA4QMBIgACEQEDEQH/xAAcAAEAAgMBAQEAAAAAAAAAAAAABgcDBAUCAQj/xABCEAACAQMCAwYCBgUKBwAAAAAAAQIDBBEFIQYSMQcTIkFRYRRxFjJCUoGRFSMzcqEXJCU0Q0SCssHRCFNik7HC8f/EABoBAQADAQEBAAAAAAAAAAAAAAACBAUDAQb/xAAsEQEAAgEDAQUIAwEAAAAAAAAAAQIDBBExEhMhIkFhI1GBocHR4fBxkbEy/9oADAMBAAIRAxEAPwC8QAAAAAAAAAAAAAAAAAAAAAAAAAAAAAAAAAAAAAAAAAAAAAjnE/F36Hl8FptNVrnl53GU+SnRp7rvKtTD5Y7PCw28PCwm13b27jYU53Vw8QpxlOT9FFNv+CKc4F1G41e+r1LnCjKmq9wpRfM61xiVOnmS+rToKMcLC67Ze1fUZZx0mY5dMdOq20und6tqOqtOxrVavm+6VO1tvJ4jUnCVabw1vF8uz6dDAtBvMd9cxlUk+sY6pexa36xe0W8eWIom+BgxbazJPn/v02aEYawimn3tWnKNra3V3a11nlo3nLXhU6vaU895sm/BUUkuuCR2nGVTS2qPFMIQi9lc0uZ0W9v2kXvQz6tuO31k8IxalY09Rg7e8ipReHh+TW6afWLT3TW59oRUIK3m3NKKi3PxOSxjxPzbOlNbenr6fnlC2nrKYxkppSi8p7pro0fSs5cQvs4q0Y13J6XWk4PKcnZzeOXka6UXh+F9PLbwllUqqrxVWk04ySaaeU090011RtYslclYtVQvWaTtL0ADoiAAAAAAAAAAAAAAAAAAAAAAAAAACNdo01HTLinLpV7qj/3q1Oj/AO5EOBcV7jVbvGM3jpr1UaVOEUvlhky7QqDr6ZdOC5nTp96klluVGUaywl55giD8G3Ct73U7GPSVWF1B+UoV6aeV64ccGbr48Pw+sLWn5/fVM2zzKeDDOtgwVLgxGg916pp/EcrPFavk0p1T3Yda5taetUZ2N9Hmp1YuMl7P0fk/c1ezG6noNStwZqEnL4dd7bVJdatvJ7r505PH4rZJH2yuOXeXRHI4h1GMqNpxrpDcvhJKplZXPb1GoVYtfu779HEvaLLOO+08T/qvqKRau/nC2QeKVVVoqpDpJJr5NZPZvM0AAAAAAAAAAAAAAAAAAAAAAAAAAGOvRVxGVGpuppxa9U1goihcfR+pp+ryl9SU9IuG1j9nOUYSxnbempPrsX2QHinh2lOvXs9QinbanhrL3V1COGlnpJ06cJRx505/jU1UeDq93P8AE935dsM+LYuKvKac7giljrFThav9HeI5Zj/driWyqQWyhOXTmWy/+rPfnIwr45pP1aVbRZknVyYXLJ5cj4RTbtpV5PFLotzgcA41vQK1ilty3NNL95zqJZ/xmfXNWWiWla8n9mDUU/OUvCl+bOR2ZUJaDot5q1ZtKrGrUhjyVODgnh+bkn+SLNK+ym3rG3z+7hefHEekrZ7ONQ/Sek2NxJ5fcU4tt5blBcjbfrmJJCEdi1Pu9EtEljKqP86s3/qTc+hZYAAAAAAAAAAAAAAAAAAAAAAAAAABz9d0aOvUJ2Ndtc2HGSxzU6kWpRnHO2YySa+R0ABVmo6ZDimlU0XiGCVxQxzpLleeka1J/cnhtbvzi900V/caDqfBzf6Ln8TQXSMvE4r9xvK2+6y+eJOGo66o1qMu6uaOXSrJZcc4zGUc+OnLCTi/ZrDSagupcQrQqrsuKqbt5YzGssyt6v7lTGVLG7jJJr32bycuHJhmeiN6+5dpkrf/AKnafery07UVSl3Gr0J05J4fLvj5xlhr+J1J9o9lFcynJv0VOWf4rH8SR6xpr1yELrSoWt3Ra+rUfX3jUSa9sNficzSqNnSqxtrm1haXL6QrU4R5un7OovDU8ujz7FeeytG/TP8AET+y7b3ju3+SPwtK/abVpqcJULCm+bMvrVH6r1bTxtlLfdkl4q1XlstU0C0pqCsqNDka3UqVRQb8K6Y8S/iTOzsuTciHHunu0uVdLPd39tVsZtPaNRrmpNr3lmOf9zymWL3iNtojiPm8tXprM+c8pN2Dakr/AEanSTbdvUqUpZ+aqLHty1IliFI/8NutxcLvRJPxKSuIr1TUactvZqH5ou432aAAAAAAAAAAAAAAAAAAAAAAAAAAAAABqappNHW6UrPU6cKtOXWM4pr579GvVG2AKW1/sWueHpy1Hs9uJx2y6E54be+0ZPwzXRJT9OrIlW7TK9tOWj8dWVOpGHhnGUOSon97Em4v2xj1yfpY5mu8N23EtN2usUYVYPbxLdfuyXii/kzlfDS/faE63tXiVQcP6rhq74Kr1Lqgsd7Y3E/1tOLws0ZVHlcvo2099yf6rptPV6aoX0cxUoTW+GpQkpppro8r/wAlb8XdhNfQqn6V4JqSkoPmVNyxWg8/Yl0mseTw/mbXAnaY9b/ojXPDdwystcve8ucpxx4ZrG69vwMvVaW1PHXy/v8Afmt4csW8Mo3YXv8AJtxJ39Z4oVpvmbwl3NeXX2UJf5D9KlH9ovCr4ood5a/tqHNKKxlzWN4Z8s4T/AnXZJxd9K9Pgrl/zi1xRrJ7SzHaMmv+qK/NS9C/pc0ZMce+OVfNj6LJsAC04gAAAAAAAAAAAAAAAAAAAAAAAAAAAAAAABWPax2UriWL1vQFyX1LxNR8PfqPv5VFjZ/g/JqzgBT3AHEf0loYufDcUHyVYdGmtlLD3Wcfmn6HS1Cwnw3V+kugw/WQX84owW11R6vZdascZi/mvM0u0vQZcHXcOONFi3CTULylBbSi/wC0/gs+/K/Nkt069hqVKF3aSUoVIqUWvNMw89LabL104n92aGO0ZadNkosb2Go0oXdq1KFWMZxaaacZLKeVt0ZnIRo159FblWNZ4s7ub7tvpQuZP9l7QqNtxz0llfaSU3NjFkjLWLVUb1mk7SAA6IgAAAAAAAAAAAAAAAAAAAAAAAAAAAAAAAMV1awvqc7W6ip06kXGUZLKlFrDTXo0VBo9L+TPUJ8M30n8Jdy7yznJ7Jv61Jt9HlxXzx5yLkI3x/wdHjWznYyfLVj46NTzp1Funn0fR+zOWbFGWk1lOl5pO8NW9soalTnaXSzCaw10fzTW6a6prdMz8Ja3NyloWryzcUFmE3t8TR2SqL1nHKjP3w8JSRFOAuKJazSlp2rJwvbN93WhLHM3Hbn28n548/Zo7msaW9RjGpay7u4oy56NXGXTn03XnGSzGS802YuDLbTZJrfjz+69kpGWu8JsDkcNa+tfpc81yV6T5K1LOXSqYy1nzi1vF+aaZ1zeid43hncAAPQAAAAAAAAAAAAAAAAAAAAAAAAAAAAAAABWvapwtUt50+M+HIv4q1x30Iv9vbrdpxx4mv8ALnzjE6mha1T4gt6eo2TzCos+8X0cX7p5RNms7MqjWLP+TC9+Ko5/Rd/N868rS4fmvSnN/gvbCToa3T9pXqrzCzgy9M7Tw71/SqadVWt6VHmq048tSmnj4iim24enPHLcG/PK2UmS/TNShq9GF9ZPmp1YqSeMPfyae6a6NPdNM4SZxfjpcE13fxWbC4lm4iv7vUf94il9iTwppevN97NXQ6nb2dvh9nXUYt/FCwQfIyU0pR3T3TXmfTZUQAAAAAAAAAAAAAAAAAAAAAAAAAAAAAAAA09X0mnrtCpp2oR5qVaLjJez9H5NPDT9UbgArLhmrV0KrPhXWnKVS3i5Uar6XFvnCefvQyoyXy69SSziqicJpNNYafRp+Rl414clrdKF3p+Fd2jdShL7zx4qUn9yolh/g/IiulcZU9Yq/B20J88I5rZwlbzy13c8vPPzRksLPQwtZpppbrrHdLQwZeqNp5dfhG8lw7UXDt027dr+aVHvypdbecvWPWDe7jldY7zYrvWbeOq0p2lVtKS2lF4lCSeYzi/KUZJST9Uju8E8TS1aEtO1Rr4u2SU8bKrDpGtFeksbrykpLphu9o9T2lem3MOGfF0TvHCTgAvqwAAAAAAAAAAAAAAAAAAAAAAAAAAAAAAAAVrx3YfRK5XEdvtbXMowul5QqPwwr/i8Ql/hfqWUYbyzhqFOdreRU6dSLjKMllSi9mmiGSkZKzWyVbTWd4VlW1SEJwoOS56ibilu2l1lt0j036bo07+lOUoXuny7u5oNypT64b6xkvtQktmv9Ujl0dEfBF/V0e+lKXexi7WpPdzoQz+rz96Dk8r8TR4x41jw4vh7dKdeSyk/qwXrL/Yw+xvjyxWnLS7Stqb24XNwjxNHiq2V2o8lWL5K1JvLpVV1i/Vbpp+aaZ2z8y9nHaHU4duq2sapTr1Y3EYxqOlGKgowf15Yj4nFZS3W2ep+lba5jeQjcW0lKE0pRlF5UotZTTXVYN2szt38syfRlABJ4AAAAAAAAAAAAAAAAAAAAAAAAAAAAAAAA4HGnCseLLb4bKhWpyVSjUxl06sXlP5PGGvRso234NlcX9Slr0FzWyhKqtpKrXqw534/uRTSUVtt88/pErntO4brWz+lOgR56tOKjcUsv9dRjl80V9+GX+DfXGHxzUtak9HLpjtEWjq4cqFFRXdxSUcYwltj0wOEdefBN5DR7ltWF6/1TlLw29w/7NZ+rCSSwuibfue9NuI6jThdWzzColJP2Zn1DRYazRnZXkcwmsP2fk16NPcw8GacN95+LRy44yVWiCF8E8RVKVT6N64+atCDlRrY/rFKOE8+lSGYp+uU/Umh9BW0XjqjhlzExO0gAJPAAAAAAAAAAAAAAAAAAAAAAAAAAAAAAHUACqeINDfAFed9QX9G3E8y3/qdWbxlL/lTk/Lo2d61gppSjumTS4t43UJULiKlCacZRksqSaw00+qwVqtPl2fXEdOrSlLT7iWLepLLdvUb/q85v7L+w38jL1ul39pT4rmDNt4bN3iHRp6hSVXT2o3NvJVaE35VI74bX2ZLMZe0mS/hzW48Q21PUKa5XNYnDzp1IvlnB+8ZJr8CnKvHN/xVdVrDg6NKFO2eJTq45p7uOd9km0/fHp0Jp2f3c7O9uNKvOVVK1vQvKip55FXk3QqY9n3dN/me6Lqxz2dvPv284eZ9reKFggA01QAAAAAAAAAAAAAAAAAAAAAAAAAAAAAAAANbUdOp6tSnZX0VKnUWJJ/6Pya6po2QBS1LsfvuDruV/wAIVqVWnUUlKFy5RaTaeJcv1nno9vkTjgjha40+tX1viLuvia0Y0oxo5cadKDcsc0t25Sll+WyJiCHZ16uvbvS6p228gAE0QAAAAAAAAAAAAAAAAAAAAAAAAAAAAAAAAAAAAAAAAAAAAB/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3" name="Picture 9" descr="https://encrypted-tbn3.gstatic.com/images?q=tbn:ANd9GcR0f72yXItxQwqkxEneORr2SAbviuOXHRsgZoMGS62FJl0A3vb-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3501008"/>
            <a:ext cx="1762125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http://www.zshornibenesov.cz/images/kuchar.gif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1772816"/>
            <a:ext cx="867879" cy="909067"/>
          </a:xfrm>
          <a:prstGeom prst="rect">
            <a:avLst/>
          </a:prstGeom>
          <a:noFill/>
        </p:spPr>
      </p:pic>
      <p:pic>
        <p:nvPicPr>
          <p:cNvPr id="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843808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283968" y="1628800"/>
            <a:ext cx="914400" cy="1323439"/>
            <a:chOff x="4211960" y="1628800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724128" y="1484784"/>
            <a:ext cx="914400" cy="1323439"/>
            <a:chOff x="5652120" y="1484784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6389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3933056"/>
            <a:ext cx="1805026" cy="643738"/>
          </a:xfrm>
          <a:prstGeom prst="rect">
            <a:avLst/>
          </a:prstGeom>
          <a:noFill/>
        </p:spPr>
      </p:pic>
      <p:pic>
        <p:nvPicPr>
          <p:cNvPr id="16391" name="Picture 7" descr="C:\Users\uživatel\AppData\Local\Microsoft\Windows\Temporary Internet Files\Content.IE5\Z2B1QYXS\MC900217534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4077072"/>
            <a:ext cx="1799539" cy="1472184"/>
          </a:xfrm>
          <a:prstGeom prst="rect">
            <a:avLst/>
          </a:prstGeom>
          <a:noFill/>
        </p:spPr>
      </p:pic>
      <p:pic>
        <p:nvPicPr>
          <p:cNvPr id="26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4005064"/>
            <a:ext cx="1805026" cy="643738"/>
          </a:xfrm>
          <a:prstGeom prst="rect">
            <a:avLst/>
          </a:prstGeom>
          <a:noFill/>
        </p:spPr>
      </p:pic>
      <p:pic>
        <p:nvPicPr>
          <p:cNvPr id="27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4725144"/>
            <a:ext cx="1805026" cy="643738"/>
          </a:xfrm>
          <a:prstGeom prst="rect">
            <a:avLst/>
          </a:prstGeom>
          <a:noFill/>
        </p:spPr>
      </p:pic>
      <p:pic>
        <p:nvPicPr>
          <p:cNvPr id="28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4797152"/>
            <a:ext cx="1805026" cy="643738"/>
          </a:xfrm>
          <a:prstGeom prst="rect">
            <a:avLst/>
          </a:prstGeom>
          <a:noFill/>
        </p:spPr>
      </p:pic>
      <p:pic>
        <p:nvPicPr>
          <p:cNvPr id="29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5445224"/>
            <a:ext cx="1805026" cy="643738"/>
          </a:xfrm>
          <a:prstGeom prst="rect">
            <a:avLst/>
          </a:prstGeom>
          <a:noFill/>
        </p:spPr>
      </p:pic>
      <p:pic>
        <p:nvPicPr>
          <p:cNvPr id="30" name="Picture 5" descr="C:\Users\uživatel\AppData\Local\Microsoft\Windows\Temporary Internet Files\Content.IE5\Y8DBPWUI\MC90030008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51720" y="5517232"/>
            <a:ext cx="1805026" cy="643738"/>
          </a:xfrm>
          <a:prstGeom prst="rect">
            <a:avLst/>
          </a:prstGeom>
          <a:noFill/>
        </p:spPr>
      </p:pic>
      <p:sp>
        <p:nvSpPr>
          <p:cNvPr id="31" name="TextovéPole 30"/>
          <p:cNvSpPr txBox="1"/>
          <p:nvPr/>
        </p:nvSpPr>
        <p:spPr>
          <a:xfrm>
            <a:off x="3491880" y="548680"/>
            <a:ext cx="2042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má více nožů?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http://www.zshornibenesov.cz/images/kuchar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1772816"/>
            <a:ext cx="867879" cy="909067"/>
          </a:xfrm>
          <a:prstGeom prst="rect">
            <a:avLst/>
          </a:prstGeom>
          <a:noFill/>
        </p:spPr>
      </p:pic>
      <p:pic>
        <p:nvPicPr>
          <p:cNvPr id="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843808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283968" y="1628800"/>
            <a:ext cx="914400" cy="1323439"/>
            <a:chOff x="4211960" y="1628800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868144" y="1484784"/>
            <a:ext cx="914400" cy="1323439"/>
            <a:chOff x="5652120" y="1484784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403648" y="404664"/>
            <a:ext cx="5993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Který kuchař má několik hrnců. Je možné, aby měli stejně?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7421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3717032"/>
            <a:ext cx="952994" cy="1224136"/>
          </a:xfrm>
          <a:prstGeom prst="rect">
            <a:avLst/>
          </a:prstGeom>
          <a:noFill/>
        </p:spPr>
      </p:pic>
      <p:pic>
        <p:nvPicPr>
          <p:cNvPr id="33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717032"/>
            <a:ext cx="952994" cy="1224136"/>
          </a:xfrm>
          <a:prstGeom prst="rect">
            <a:avLst/>
          </a:prstGeom>
          <a:noFill/>
        </p:spPr>
      </p:pic>
      <p:pic>
        <p:nvPicPr>
          <p:cNvPr id="34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3789040"/>
            <a:ext cx="952994" cy="1224136"/>
          </a:xfrm>
          <a:prstGeom prst="rect">
            <a:avLst/>
          </a:prstGeom>
          <a:noFill/>
        </p:spPr>
      </p:pic>
      <p:pic>
        <p:nvPicPr>
          <p:cNvPr id="35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3789040"/>
            <a:ext cx="952994" cy="1224136"/>
          </a:xfrm>
          <a:prstGeom prst="rect">
            <a:avLst/>
          </a:prstGeom>
          <a:noFill/>
        </p:spPr>
      </p:pic>
      <p:pic>
        <p:nvPicPr>
          <p:cNvPr id="36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085184"/>
            <a:ext cx="952994" cy="1224136"/>
          </a:xfrm>
          <a:prstGeom prst="rect">
            <a:avLst/>
          </a:prstGeom>
          <a:noFill/>
        </p:spPr>
      </p:pic>
      <p:pic>
        <p:nvPicPr>
          <p:cNvPr id="37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5085184"/>
            <a:ext cx="952994" cy="1224136"/>
          </a:xfrm>
          <a:prstGeom prst="rect">
            <a:avLst/>
          </a:prstGeom>
          <a:noFill/>
        </p:spPr>
      </p:pic>
      <p:pic>
        <p:nvPicPr>
          <p:cNvPr id="38" name="Picture 13" descr="C:\Users\uživatel\AppData\Local\Microsoft\Windows\Temporary Internet Files\Content.IE5\Y8DBPWUI\MC90023949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5085184"/>
            <a:ext cx="952994" cy="1224136"/>
          </a:xfrm>
          <a:prstGeom prst="rect">
            <a:avLst/>
          </a:prstGeom>
          <a:noFill/>
        </p:spPr>
      </p:pic>
      <p:pic>
        <p:nvPicPr>
          <p:cNvPr id="17426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4437112"/>
            <a:ext cx="1152128" cy="1107568"/>
          </a:xfrm>
          <a:prstGeom prst="rect">
            <a:avLst/>
          </a:prstGeom>
          <a:noFill/>
        </p:spPr>
      </p:pic>
      <p:pic>
        <p:nvPicPr>
          <p:cNvPr id="47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3284984"/>
            <a:ext cx="1152128" cy="1107568"/>
          </a:xfrm>
          <a:prstGeom prst="rect">
            <a:avLst/>
          </a:prstGeom>
          <a:noFill/>
        </p:spPr>
      </p:pic>
      <p:pic>
        <p:nvPicPr>
          <p:cNvPr id="48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5589240"/>
            <a:ext cx="1152128" cy="1107568"/>
          </a:xfrm>
          <a:prstGeom prst="rect">
            <a:avLst/>
          </a:prstGeom>
          <a:noFill/>
        </p:spPr>
      </p:pic>
      <p:pic>
        <p:nvPicPr>
          <p:cNvPr id="49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4437112"/>
            <a:ext cx="1152128" cy="1107568"/>
          </a:xfrm>
          <a:prstGeom prst="rect">
            <a:avLst/>
          </a:prstGeom>
          <a:noFill/>
        </p:spPr>
      </p:pic>
      <p:pic>
        <p:nvPicPr>
          <p:cNvPr id="50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4365104"/>
            <a:ext cx="1152128" cy="1107568"/>
          </a:xfrm>
          <a:prstGeom prst="rect">
            <a:avLst/>
          </a:prstGeom>
          <a:noFill/>
        </p:spPr>
      </p:pic>
      <p:pic>
        <p:nvPicPr>
          <p:cNvPr id="51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3212976"/>
            <a:ext cx="1152128" cy="1107568"/>
          </a:xfrm>
          <a:prstGeom prst="rect">
            <a:avLst/>
          </a:prstGeom>
          <a:noFill/>
        </p:spPr>
      </p:pic>
      <p:pic>
        <p:nvPicPr>
          <p:cNvPr id="52" name="Picture 18" descr="C:\Users\uživatel\AppData\Local\Microsoft\Windows\Temporary Internet Files\Content.IE5\4HIF6T52\MC90034101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3284984"/>
            <a:ext cx="1152128" cy="1107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C -0.00382 -0.01065 -0.01702 -0.02129 -0.02153 -0.02129 C -0.05052 -0.02129 -0.08039 0.14584 -0.08039 0.31297 C -0.08039 0.22848 -0.09532 0.14584 -0.10955 0.14584 C -0.12448 0.14584 -0.13854 0.2301 -0.13854 0.31297 C -0.13854 0.2713 -0.14601 0.22848 -0.15348 0.22848 C -0.16094 0.22848 -0.16841 0.27014 -0.16841 0.31297 C -0.16841 0.29144 -0.17223 0.2713 -0.17587 0.2713 C -0.17969 0.2713 -0.18334 0.2926 -0.18334 0.31297 C -0.18334 0.30209 -0.18525 0.29144 -0.18716 0.29144 C -0.18802 0.29144 -0.1908 0.30209 -0.1908 0.31297 C -0.1908 0.30741 -0.19184 0.30209 -0.19271 0.30209 C -0.19271 0.3007 -0.19462 0.30741 -0.19462 0.31297 C -0.19462 0.30996 -0.19462 0.30741 -0.19566 0.30741 C -0.19566 0.3088 -0.1967 0.31019 -0.1967 0.31297 C -0.1967 0.31135 -0.1967 0.30996 -0.1967 0.3088 C -0.19757 0.3088 -0.19757 0.31019 -0.19757 0.31158 C -0.19861 0.31158 -0.19861 0.31019 -0.19861 0.3088 C -0.19948 0.3088 -0.19948 0.31019 -0.19948 0.31158 " pathEditMode="relative" rAng="0" ptsTypes="fffffffffffffffffff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1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http://www.zshornibenesov.cz/images/kuchar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1772816"/>
            <a:ext cx="867879" cy="909067"/>
          </a:xfrm>
          <a:prstGeom prst="rect">
            <a:avLst/>
          </a:prstGeom>
          <a:noFill/>
        </p:spPr>
      </p:pic>
      <p:pic>
        <p:nvPicPr>
          <p:cNvPr id="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772816"/>
            <a:ext cx="867879" cy="909067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915816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427984" y="1628800"/>
            <a:ext cx="914400" cy="1323439"/>
            <a:chOff x="4211960" y="1628800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868144" y="1484784"/>
            <a:ext cx="914400" cy="1323439"/>
            <a:chOff x="5652120" y="1484784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8434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3429000"/>
            <a:ext cx="823850" cy="1008112"/>
          </a:xfrm>
          <a:prstGeom prst="rect">
            <a:avLst/>
          </a:prstGeom>
          <a:noFill/>
        </p:spPr>
      </p:pic>
      <p:pic>
        <p:nvPicPr>
          <p:cNvPr id="18435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3717032"/>
            <a:ext cx="804212" cy="936104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2843808" y="620688"/>
            <a:ext cx="3191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z kuchařů má více zástěr?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9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365104"/>
            <a:ext cx="823850" cy="1008112"/>
          </a:xfrm>
          <a:prstGeom prst="rect">
            <a:avLst/>
          </a:prstGeom>
          <a:noFill/>
        </p:spPr>
      </p:pic>
      <p:pic>
        <p:nvPicPr>
          <p:cNvPr id="30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3573016"/>
            <a:ext cx="823850" cy="1008112"/>
          </a:xfrm>
          <a:prstGeom prst="rect">
            <a:avLst/>
          </a:prstGeom>
          <a:noFill/>
        </p:spPr>
      </p:pic>
      <p:pic>
        <p:nvPicPr>
          <p:cNvPr id="31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3429000"/>
            <a:ext cx="823850" cy="1008112"/>
          </a:xfrm>
          <a:prstGeom prst="rect">
            <a:avLst/>
          </a:prstGeom>
          <a:noFill/>
        </p:spPr>
      </p:pic>
      <p:pic>
        <p:nvPicPr>
          <p:cNvPr id="32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3717032"/>
            <a:ext cx="823850" cy="1008112"/>
          </a:xfrm>
          <a:prstGeom prst="rect">
            <a:avLst/>
          </a:prstGeom>
          <a:noFill/>
        </p:spPr>
      </p:pic>
      <p:pic>
        <p:nvPicPr>
          <p:cNvPr id="33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5445224"/>
            <a:ext cx="823850" cy="1008112"/>
          </a:xfrm>
          <a:prstGeom prst="rect">
            <a:avLst/>
          </a:prstGeom>
          <a:noFill/>
        </p:spPr>
      </p:pic>
      <p:pic>
        <p:nvPicPr>
          <p:cNvPr id="34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4437112"/>
            <a:ext cx="823850" cy="1008112"/>
          </a:xfrm>
          <a:prstGeom prst="rect">
            <a:avLst/>
          </a:prstGeom>
          <a:noFill/>
        </p:spPr>
      </p:pic>
      <p:pic>
        <p:nvPicPr>
          <p:cNvPr id="35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581128"/>
            <a:ext cx="823850" cy="1008112"/>
          </a:xfrm>
          <a:prstGeom prst="rect">
            <a:avLst/>
          </a:prstGeom>
          <a:noFill/>
        </p:spPr>
      </p:pic>
      <p:pic>
        <p:nvPicPr>
          <p:cNvPr id="36" name="Picture 2" descr="C:\Users\uživatel\AppData\Local\Microsoft\Windows\Temporary Internet Files\Content.IE5\Y8DBPWUI\MC90034095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5589240"/>
            <a:ext cx="823850" cy="1008112"/>
          </a:xfrm>
          <a:prstGeom prst="rect">
            <a:avLst/>
          </a:prstGeom>
          <a:noFill/>
        </p:spPr>
      </p:pic>
      <p:pic>
        <p:nvPicPr>
          <p:cNvPr id="37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3717032"/>
            <a:ext cx="804212" cy="936104"/>
          </a:xfrm>
          <a:prstGeom prst="rect">
            <a:avLst/>
          </a:prstGeom>
          <a:noFill/>
        </p:spPr>
      </p:pic>
      <p:pic>
        <p:nvPicPr>
          <p:cNvPr id="38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3717032"/>
            <a:ext cx="804212" cy="936104"/>
          </a:xfrm>
          <a:prstGeom prst="rect">
            <a:avLst/>
          </a:prstGeom>
          <a:noFill/>
        </p:spPr>
      </p:pic>
      <p:pic>
        <p:nvPicPr>
          <p:cNvPr id="39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40352" y="3717032"/>
            <a:ext cx="804212" cy="936104"/>
          </a:xfrm>
          <a:prstGeom prst="rect">
            <a:avLst/>
          </a:prstGeom>
          <a:noFill/>
        </p:spPr>
      </p:pic>
      <p:pic>
        <p:nvPicPr>
          <p:cNvPr id="40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4869160"/>
            <a:ext cx="804212" cy="936104"/>
          </a:xfrm>
          <a:prstGeom prst="rect">
            <a:avLst/>
          </a:prstGeom>
          <a:noFill/>
        </p:spPr>
      </p:pic>
      <p:pic>
        <p:nvPicPr>
          <p:cNvPr id="41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4869160"/>
            <a:ext cx="804212" cy="936104"/>
          </a:xfrm>
          <a:prstGeom prst="rect">
            <a:avLst/>
          </a:prstGeom>
          <a:noFill/>
        </p:spPr>
      </p:pic>
      <p:pic>
        <p:nvPicPr>
          <p:cNvPr id="42" name="Picture 3" descr="C:\Users\uživatel\AppData\Local\Microsoft\Windows\Temporary Internet Files\Content.IE5\Z2B1QYXS\MC90037114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4869160"/>
            <a:ext cx="804212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1.38889E-6 0.18796 C -1.38889E-6 0.27222 -0.03559 0.37592 -0.06441 0.37592 L -0.12864 0.37592 " pathEditMode="relative" rAng="0" ptsTypes="FfFF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1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http://www.zshornibenesov.cz/images/kuchar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1772816"/>
            <a:ext cx="867879" cy="909067"/>
          </a:xfrm>
          <a:prstGeom prst="rect">
            <a:avLst/>
          </a:prstGeom>
          <a:noFill/>
        </p:spPr>
      </p:pic>
      <p:pic>
        <p:nvPicPr>
          <p:cNvPr id="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1772816"/>
            <a:ext cx="867879" cy="909067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915816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427984" y="1628800"/>
            <a:ext cx="914400" cy="1323439"/>
            <a:chOff x="4211960" y="1628800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868144" y="1484784"/>
            <a:ext cx="914400" cy="1323439"/>
            <a:chOff x="5652120" y="1484784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9459" name="Picture 3" descr="C:\Users\uživatel\AppData\Local\Microsoft\Windows\Temporary Internet Files\Content.IE5\Y8DBPWUI\MC90030984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717032"/>
            <a:ext cx="864096" cy="945579"/>
          </a:xfrm>
          <a:prstGeom prst="rect">
            <a:avLst/>
          </a:prstGeom>
          <a:noFill/>
        </p:spPr>
      </p:pic>
      <p:pic>
        <p:nvPicPr>
          <p:cNvPr id="19460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3717032"/>
            <a:ext cx="864096" cy="892404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2987824" y="692696"/>
            <a:ext cx="362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upekl méně svatebních dortů?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2" name="Picture 3" descr="C:\Users\uživatel\AppData\Local\Microsoft\Windows\Temporary Internet Files\Content.IE5\Y8DBPWUI\MC90030984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4941168"/>
            <a:ext cx="864096" cy="945579"/>
          </a:xfrm>
          <a:prstGeom prst="rect">
            <a:avLst/>
          </a:prstGeom>
          <a:noFill/>
        </p:spPr>
      </p:pic>
      <p:pic>
        <p:nvPicPr>
          <p:cNvPr id="23" name="Picture 3" descr="C:\Users\uživatel\AppData\Local\Microsoft\Windows\Temporary Internet Files\Content.IE5\Y8DBPWUI\MC90030984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4941168"/>
            <a:ext cx="864096" cy="945579"/>
          </a:xfrm>
          <a:prstGeom prst="rect">
            <a:avLst/>
          </a:prstGeom>
          <a:noFill/>
        </p:spPr>
      </p:pic>
      <p:pic>
        <p:nvPicPr>
          <p:cNvPr id="24" name="Picture 3" descr="C:\Users\uživatel\AppData\Local\Microsoft\Windows\Temporary Internet Files\Content.IE5\Y8DBPWUI\MC90030984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3717032"/>
            <a:ext cx="864096" cy="945579"/>
          </a:xfrm>
          <a:prstGeom prst="rect">
            <a:avLst/>
          </a:prstGeom>
          <a:noFill/>
        </p:spPr>
      </p:pic>
      <p:pic>
        <p:nvPicPr>
          <p:cNvPr id="25" name="Picture 3" descr="C:\Users\uživatel\AppData\Local\Microsoft\Windows\Temporary Internet Files\Content.IE5\Y8DBPWUI\MC90030984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3717032"/>
            <a:ext cx="864096" cy="945579"/>
          </a:xfrm>
          <a:prstGeom prst="rect">
            <a:avLst/>
          </a:prstGeom>
          <a:noFill/>
        </p:spPr>
      </p:pic>
      <p:pic>
        <p:nvPicPr>
          <p:cNvPr id="26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4725144"/>
            <a:ext cx="864096" cy="892404"/>
          </a:xfrm>
          <a:prstGeom prst="rect">
            <a:avLst/>
          </a:prstGeom>
          <a:noFill/>
        </p:spPr>
      </p:pic>
      <p:pic>
        <p:nvPicPr>
          <p:cNvPr id="27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3717032"/>
            <a:ext cx="864096" cy="892404"/>
          </a:xfrm>
          <a:prstGeom prst="rect">
            <a:avLst/>
          </a:prstGeom>
          <a:noFill/>
        </p:spPr>
      </p:pic>
      <p:pic>
        <p:nvPicPr>
          <p:cNvPr id="28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3645024"/>
            <a:ext cx="864096" cy="892404"/>
          </a:xfrm>
          <a:prstGeom prst="rect">
            <a:avLst/>
          </a:prstGeom>
          <a:noFill/>
        </p:spPr>
      </p:pic>
      <p:pic>
        <p:nvPicPr>
          <p:cNvPr id="29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5733256"/>
            <a:ext cx="864096" cy="892404"/>
          </a:xfrm>
          <a:prstGeom prst="rect">
            <a:avLst/>
          </a:prstGeom>
          <a:noFill/>
        </p:spPr>
      </p:pic>
      <p:pic>
        <p:nvPicPr>
          <p:cNvPr id="30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4797152"/>
            <a:ext cx="864096" cy="892404"/>
          </a:xfrm>
          <a:prstGeom prst="rect">
            <a:avLst/>
          </a:prstGeom>
          <a:noFill/>
        </p:spPr>
      </p:pic>
      <p:pic>
        <p:nvPicPr>
          <p:cNvPr id="31" name="Picture 4" descr="C:\Users\uživatel\AppData\Local\Microsoft\Windows\Temporary Internet Files\Content.IE5\Z2B1QYXS\MC900293918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4653136"/>
            <a:ext cx="864096" cy="892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0533 C 0.00157 -0.0081 0.00764 -0.02129 0.00973 -0.02129 C 0.02309 -0.02129 0.03681 0.18773 0.03681 0.39699 C 0.03681 0.29144 0.04375 0.18773 0.05018 0.18773 C 0.05712 0.18773 0.06355 0.29329 0.06355 0.39699 C 0.06355 0.34491 0.06702 0.29144 0.07032 0.29144 C 0.07379 0.29144 0.07726 0.34352 0.07726 0.39699 C 0.07726 0.37014 0.079 0.34491 0.08073 0.34491 C 0.08247 0.34491 0.08421 0.37153 0.08421 0.39699 C 0.08421 0.38357 0.08507 0.37014 0.08577 0.37014 C 0.08629 0.37014 0.0875 0.38357 0.0875 0.39699 C 0.0875 0.39028 0.08802 0.38357 0.08837 0.38357 C 0.08837 0.38519 0.08941 0.39028 0.08941 0.39699 C 0.08941 0.39329 0.08941 0.39028 0.08976 0.39028 C 0.08976 0.3919 0.09028 0.39375 0.09028 0.39699 C 0.09028 0.39514 0.09028 0.39329 0.09028 0.3919 C 0.09063 0.3919 0.09063 0.39375 0.09063 0.39537 C 0.09115 0.39537 0.09115 0.39375 0.09115 0.3919 C 0.09167 0.3919 0.09167 0.39375 0.09167 0.39537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18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http://www.zshornibenesov.cz/images/kuchar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908719"/>
            <a:ext cx="1440160" cy="2039353"/>
          </a:xfrm>
          <a:prstGeom prst="rect">
            <a:avLst/>
          </a:prstGeom>
          <a:noFill/>
        </p:spPr>
      </p:pic>
      <p:pic>
        <p:nvPicPr>
          <p:cNvPr id="3" name="Picture 39" descr="C:\Users\uživatel\AppData\Local\Microsoft\Windows\Temporary Internet Files\Content.IE5\Z2B1QYXS\MC9003245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052736"/>
            <a:ext cx="1815998" cy="1723644"/>
          </a:xfrm>
          <a:prstGeom prst="rect">
            <a:avLst/>
          </a:prstGeom>
          <a:noFill/>
        </p:spPr>
      </p:pic>
      <p:pic>
        <p:nvPicPr>
          <p:cNvPr id="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1772816"/>
            <a:ext cx="867879" cy="909067"/>
          </a:xfrm>
          <a:prstGeom prst="rect">
            <a:avLst/>
          </a:prstGeom>
          <a:noFill/>
        </p:spPr>
      </p:pic>
      <p:pic>
        <p:nvPicPr>
          <p:cNvPr id="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1772816"/>
            <a:ext cx="867879" cy="909067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915816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427984" y="1628800"/>
            <a:ext cx="914400" cy="1323439"/>
            <a:chOff x="4211960" y="1628800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868144" y="1484784"/>
            <a:ext cx="914400" cy="1323439"/>
            <a:chOff x="5652120" y="1484784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755576" y="2708920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Zdeněk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24328" y="2852936"/>
            <a:ext cx="64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Jirka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55776" y="692696"/>
            <a:ext cx="4546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uvařil více polévek? Zdeněk nebo Jirka?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0489" name="Picture 9" descr="C:\Users\uživatel\AppData\Local\Microsoft\Windows\Temporary Internet Files\Content.IE5\4HIF6T52\dglxasset[2].aspx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861048"/>
            <a:ext cx="1162544" cy="1008112"/>
          </a:xfrm>
          <a:prstGeom prst="rect">
            <a:avLst/>
          </a:prstGeom>
          <a:noFill/>
        </p:spPr>
      </p:pic>
      <p:pic>
        <p:nvPicPr>
          <p:cNvPr id="20490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3861048"/>
            <a:ext cx="1380328" cy="1152128"/>
          </a:xfrm>
          <a:prstGeom prst="rect">
            <a:avLst/>
          </a:prstGeom>
          <a:noFill/>
        </p:spPr>
      </p:pic>
      <p:pic>
        <p:nvPicPr>
          <p:cNvPr id="27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3861048"/>
            <a:ext cx="1380328" cy="1152128"/>
          </a:xfrm>
          <a:prstGeom prst="rect">
            <a:avLst/>
          </a:prstGeom>
          <a:noFill/>
        </p:spPr>
      </p:pic>
      <p:pic>
        <p:nvPicPr>
          <p:cNvPr id="28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3789040"/>
            <a:ext cx="1380328" cy="1152128"/>
          </a:xfrm>
          <a:prstGeom prst="rect">
            <a:avLst/>
          </a:prstGeom>
          <a:noFill/>
        </p:spPr>
      </p:pic>
      <p:pic>
        <p:nvPicPr>
          <p:cNvPr id="29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5085184"/>
            <a:ext cx="1380328" cy="1152128"/>
          </a:xfrm>
          <a:prstGeom prst="rect">
            <a:avLst/>
          </a:prstGeom>
          <a:noFill/>
        </p:spPr>
      </p:pic>
      <p:pic>
        <p:nvPicPr>
          <p:cNvPr id="30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5085184"/>
            <a:ext cx="1380328" cy="1152128"/>
          </a:xfrm>
          <a:prstGeom prst="rect">
            <a:avLst/>
          </a:prstGeom>
          <a:noFill/>
        </p:spPr>
      </p:pic>
      <p:pic>
        <p:nvPicPr>
          <p:cNvPr id="31" name="Picture 10" descr="C:\Users\uživatel\AppData\Local\Microsoft\Windows\Temporary Internet Files\Content.IE5\FM93C2NP\dglxasset[2].asp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013176"/>
            <a:ext cx="1380328" cy="1152128"/>
          </a:xfrm>
          <a:prstGeom prst="rect">
            <a:avLst/>
          </a:prstGeom>
          <a:noFill/>
        </p:spPr>
      </p:pic>
      <p:pic>
        <p:nvPicPr>
          <p:cNvPr id="32" name="Picture 9" descr="C:\Users\uživatel\AppData\Local\Microsoft\Windows\Temporary Internet Files\Content.IE5\4HIF6T52\dglxasset[2].aspx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3789040"/>
            <a:ext cx="1162544" cy="1008112"/>
          </a:xfrm>
          <a:prstGeom prst="rect">
            <a:avLst/>
          </a:prstGeom>
          <a:noFill/>
        </p:spPr>
      </p:pic>
      <p:pic>
        <p:nvPicPr>
          <p:cNvPr id="33" name="Picture 9" descr="C:\Users\uživatel\AppData\Local\Microsoft\Windows\Temporary Internet Files\Content.IE5\4HIF6T52\dglxasset[2].aspx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4869160"/>
            <a:ext cx="1162544" cy="1008112"/>
          </a:xfrm>
          <a:prstGeom prst="rect">
            <a:avLst/>
          </a:prstGeom>
          <a:noFill/>
        </p:spPr>
      </p:pic>
      <p:pic>
        <p:nvPicPr>
          <p:cNvPr id="34" name="Picture 9" descr="C:\Users\uživatel\AppData\Local\Microsoft\Windows\Temporary Internet Files\Content.IE5\4HIF6T52\dglxasset[2].aspx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4941168"/>
            <a:ext cx="1162544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00851 2.22222E-6 L 0.00851 0.05509 L 0.01719 0.05509 L 0.01719 0.11041 L 0.0257 0.11041 L 0.0257 0.16551 L 0.03438 0.16551 L 0.03438 0.22083 L 0.04288 0.22083 L 0.04288 0.27592 L 0.05156 0.27592 L 0.05156 0.33125 L 0.06024 0.33125 L 0.06024 0.38657 " pathEditMode="relative" rAng="0" ptsTypes="FFFFFFFFFFFFFFF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" y="1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2551837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https://www.google.com/search?site=&amp;tbm=isch&amp;source=hp&amp;biw=1366&amp;bih=595&amp;q=kucha%C5%99&amp;oq=kucha%C5%99&amp;gs_l=img.12..0l10.2166.4437.0.7507.6.5.0.1.1.0.114.467.2j3.5.0....0...1ac.1.37.img..1.5.395.xVQ_Iei0TfM#imgdii=_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4293096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https://www.google.com/search?site=&amp;tbm=isch&amp;source=hp&amp;biw=1366&amp;bih=595&amp;q=va%C5%99e%C4%8Dka&amp;oq=va%C5%99e%C4%8Dka&amp;gs_l=img.12..0l2j0i24l5.9708.12154.0.15914.7.7.0.0.0.0.114.731.2j5.7.0....0...1ac.1.37.img..0.7.730.NlyvcC-dQ5c#imgdii=_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548680"/>
            <a:ext cx="292201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ZDROJE:</a:t>
            </a:r>
          </a:p>
          <a:p>
            <a:endParaRPr lang="cs-CZ" dirty="0" smtClean="0">
              <a:latin typeface="Franklin Gothic Medium" pitchFamily="34" charset="0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Vlastní tvorba</a:t>
            </a:r>
          </a:p>
          <a:p>
            <a:pPr>
              <a:buFontTx/>
              <a:buChar char="-"/>
            </a:pPr>
            <a:endParaRPr lang="cs-CZ" dirty="0" smtClean="0">
              <a:latin typeface="Franklin Gothic Medium" pitchFamily="34" charset="0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  www.office.</a:t>
            </a:r>
            <a:r>
              <a:rPr lang="cs-CZ" smtClean="0">
                <a:latin typeface="Franklin Gothic Medium" pitchFamily="34" charset="0"/>
              </a:rPr>
              <a:t>microsoft.com</a:t>
            </a:r>
            <a:endParaRPr lang="cs-CZ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182</Words>
  <Application>Microsoft Office PowerPoint</Application>
  <PresentationFormat>Předvádění na obrazovce (4:3)</PresentationFormat>
  <Paragraphs>62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uživatel</cp:lastModifiedBy>
  <cp:revision>2</cp:revision>
  <dcterms:created xsi:type="dcterms:W3CDTF">2014-03-16T14:41:00Z</dcterms:created>
  <dcterms:modified xsi:type="dcterms:W3CDTF">2014-03-16T18:02:48Z</dcterms:modified>
</cp:coreProperties>
</file>