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3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ustr%C3%A1lie" TargetMode="External"/><Relationship Id="rId2" Type="http://schemas.openxmlformats.org/officeDocument/2006/relationships/hyperlink" Target="http://www.travelpod.co.uk/travel-blog-entries/fubar7500/1/1290179434/tpod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10678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VY_52_INOVACE_11_Austrálie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Calibri"/>
                          <a:cs typeface="Times New Roman"/>
                        </a:rPr>
                        <a:t>Vladimír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 Kopal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94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err="1" smtClean="0">
                <a:latin typeface="Goudy Stout" pitchFamily="18" charset="0"/>
              </a:rPr>
              <a:t>austrálie</a:t>
            </a:r>
            <a:endParaRPr lang="cs-CZ" sz="4400" dirty="0">
              <a:latin typeface="Goudy Stout" pitchFamily="18" charset="0"/>
            </a:endParaRPr>
          </a:p>
        </p:txBody>
      </p:sp>
      <p:pic>
        <p:nvPicPr>
          <p:cNvPr id="1026" name="Picture 2" descr="C:\Users\OEM\Pictures\austrálie 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31709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68619" y="1844824"/>
            <a:ext cx="483337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Goudy Stout" pitchFamily="18" charset="0"/>
              </a:rPr>
              <a:t>Yorský poloostrov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Arnhemská </a:t>
            </a:r>
            <a:r>
              <a:rPr lang="cs-CZ" sz="1400" dirty="0" err="1" smtClean="0">
                <a:latin typeface="Goudy Stout" pitchFamily="18" charset="0"/>
              </a:rPr>
              <a:t>zemĚ</a:t>
            </a:r>
            <a:endParaRPr lang="cs-CZ" sz="1400" dirty="0" smtClean="0">
              <a:latin typeface="Goudy Stout" pitchFamily="18" charset="0"/>
            </a:endParaRP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TASmánie</a:t>
            </a:r>
            <a:endParaRPr lang="cs-CZ" sz="1400" dirty="0" smtClean="0">
              <a:latin typeface="Goudy Stout" pitchFamily="18" charset="0"/>
            </a:endParaRP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Velký australský záliv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Carpentarský</a:t>
            </a:r>
            <a:r>
              <a:rPr lang="cs-CZ" sz="1400" dirty="0" smtClean="0">
                <a:latin typeface="Goudy Stout" pitchFamily="18" charset="0"/>
              </a:rPr>
              <a:t> záliv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Tichý oceán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Indický oceán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BassŮV</a:t>
            </a:r>
            <a:r>
              <a:rPr lang="cs-CZ" sz="1400" dirty="0" smtClean="0">
                <a:latin typeface="Goudy Stout" pitchFamily="18" charset="0"/>
              </a:rPr>
              <a:t> PRŮLIV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VELKÁ ÚTESOVÁ BARIÉRA</a:t>
            </a:r>
            <a:endParaRPr lang="cs-CZ" sz="1400" dirty="0">
              <a:latin typeface="Goudy Stou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25432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err="1" smtClean="0">
                <a:latin typeface="Goudy Stout" pitchFamily="18" charset="0"/>
              </a:rPr>
              <a:t>austrálie</a:t>
            </a:r>
            <a:endParaRPr lang="cs-CZ" sz="4400" dirty="0">
              <a:latin typeface="Goudy Stout" pitchFamily="18" charset="0"/>
            </a:endParaRPr>
          </a:p>
        </p:txBody>
      </p:sp>
      <p:pic>
        <p:nvPicPr>
          <p:cNvPr id="1026" name="Picture 2" descr="C:\Users\OEM\Pictures\austrálie 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31709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68619" y="1844824"/>
            <a:ext cx="483337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Goudy Stout" pitchFamily="18" charset="0"/>
              </a:rPr>
              <a:t>Yorský poloostrov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Arnhemská </a:t>
            </a:r>
            <a:r>
              <a:rPr lang="cs-CZ" sz="1400" dirty="0" err="1" smtClean="0">
                <a:latin typeface="Goudy Stout" pitchFamily="18" charset="0"/>
              </a:rPr>
              <a:t>zemĚ</a:t>
            </a:r>
            <a:endParaRPr lang="cs-CZ" sz="1400" dirty="0" smtClean="0">
              <a:latin typeface="Goudy Stout" pitchFamily="18" charset="0"/>
            </a:endParaRP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TASmánie</a:t>
            </a:r>
            <a:endParaRPr lang="cs-CZ" sz="1400" dirty="0" smtClean="0">
              <a:latin typeface="Goudy Stout" pitchFamily="18" charset="0"/>
            </a:endParaRP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Velký australský záliv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Carpentarský</a:t>
            </a:r>
            <a:r>
              <a:rPr lang="cs-CZ" sz="1400" dirty="0" smtClean="0">
                <a:latin typeface="Goudy Stout" pitchFamily="18" charset="0"/>
              </a:rPr>
              <a:t> záliv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Tichý oceán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Indický oceán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err="1" smtClean="0">
                <a:latin typeface="Goudy Stout" pitchFamily="18" charset="0"/>
              </a:rPr>
              <a:t>BassŮV</a:t>
            </a:r>
            <a:r>
              <a:rPr lang="cs-CZ" sz="1400" dirty="0" smtClean="0">
                <a:latin typeface="Goudy Stout" pitchFamily="18" charset="0"/>
              </a:rPr>
              <a:t> PRŮLIV</a:t>
            </a:r>
          </a:p>
          <a:p>
            <a:endParaRPr lang="cs-CZ" sz="1400" dirty="0" smtClean="0">
              <a:latin typeface="Goudy Stout" pitchFamily="18" charset="0"/>
            </a:endParaRPr>
          </a:p>
          <a:p>
            <a:r>
              <a:rPr lang="cs-CZ" sz="1400" dirty="0" smtClean="0">
                <a:latin typeface="Goudy Stout" pitchFamily="18" charset="0"/>
              </a:rPr>
              <a:t>VELKÁ ÚTESOVÁ BARIÉRA</a:t>
            </a:r>
            <a:endParaRPr lang="cs-CZ" sz="1400" dirty="0">
              <a:latin typeface="Goudy Stout" pitchFamily="18" charset="0"/>
            </a:endParaRPr>
          </a:p>
        </p:txBody>
      </p:sp>
      <p:sp>
        <p:nvSpPr>
          <p:cNvPr id="4" name="Popisek se šipkou dolů 3"/>
          <p:cNvSpPr/>
          <p:nvPr/>
        </p:nvSpPr>
        <p:spPr>
          <a:xfrm>
            <a:off x="2987824" y="1988840"/>
            <a:ext cx="792088" cy="43204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Yorský poloostrov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5" name="Popisek se šipkou dolů 4"/>
          <p:cNvSpPr/>
          <p:nvPr/>
        </p:nvSpPr>
        <p:spPr>
          <a:xfrm>
            <a:off x="1547664" y="2420888"/>
            <a:ext cx="1152128" cy="2880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Arnhemská země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6" name="Popisek se šipkou dolů 5"/>
          <p:cNvSpPr/>
          <p:nvPr/>
        </p:nvSpPr>
        <p:spPr>
          <a:xfrm>
            <a:off x="3582346" y="6237312"/>
            <a:ext cx="720080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Tasmánie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7" name="Popisek se šipkou doleva 6"/>
          <p:cNvSpPr/>
          <p:nvPr/>
        </p:nvSpPr>
        <p:spPr>
          <a:xfrm>
            <a:off x="4243805" y="5733256"/>
            <a:ext cx="284651" cy="864096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Bassův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8" name="Popisek se šipkou dolů 7"/>
          <p:cNvSpPr/>
          <p:nvPr/>
        </p:nvSpPr>
        <p:spPr>
          <a:xfrm>
            <a:off x="1547664" y="4941168"/>
            <a:ext cx="1296144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Velký australský záliv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9" name="Popisek se šipkou dolů 8"/>
          <p:cNvSpPr/>
          <p:nvPr/>
        </p:nvSpPr>
        <p:spPr>
          <a:xfrm>
            <a:off x="4099788" y="2060848"/>
            <a:ext cx="572683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Tichý oceán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0" name="Popisek se šipkou nahoru 9"/>
          <p:cNvSpPr/>
          <p:nvPr/>
        </p:nvSpPr>
        <p:spPr>
          <a:xfrm>
            <a:off x="2410069" y="2996952"/>
            <a:ext cx="973799" cy="28803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err="1" smtClean="0">
                <a:solidFill>
                  <a:schemeClr val="bg1"/>
                </a:solidFill>
              </a:rPr>
              <a:t>Carpentarský</a:t>
            </a:r>
            <a:r>
              <a:rPr lang="cs-CZ" sz="900" dirty="0" smtClean="0">
                <a:solidFill>
                  <a:schemeClr val="bg1"/>
                </a:solidFill>
              </a:rPr>
              <a:t> z.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1" name="Popisek se šipkou dolů 10"/>
          <p:cNvSpPr/>
          <p:nvPr/>
        </p:nvSpPr>
        <p:spPr>
          <a:xfrm rot="13567134">
            <a:off x="3350353" y="3271684"/>
            <a:ext cx="1138720" cy="41483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Velká útesová bariéra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2" name="Popisek se šipkou dolů 11"/>
          <p:cNvSpPr/>
          <p:nvPr/>
        </p:nvSpPr>
        <p:spPr>
          <a:xfrm>
            <a:off x="539552" y="5805264"/>
            <a:ext cx="936104" cy="36004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bg1"/>
                </a:solidFill>
              </a:rPr>
              <a:t>Indický oceán</a:t>
            </a:r>
            <a:endParaRPr lang="cs-CZ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85802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latin typeface="Goudy Stout" pitchFamily="18" charset="0"/>
              </a:rPr>
              <a:t>POVRCH, PODNEBÍ, VODSTVO</a:t>
            </a:r>
            <a:endParaRPr lang="cs-CZ" sz="3200" dirty="0"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latin typeface="Goudy Old Style" pitchFamily="18" charset="0"/>
              </a:rPr>
              <a:t>Povrch Austrálie je nejplošší ze všech světadílů. Většinu světadílu zaujímají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PLOŠINY A PÁNVE </a:t>
            </a:r>
            <a:r>
              <a:rPr lang="cs-CZ" sz="2000" b="1" dirty="0" smtClean="0">
                <a:latin typeface="Goudy Old Style" pitchFamily="18" charset="0"/>
              </a:rPr>
              <a:t>. </a:t>
            </a:r>
            <a:r>
              <a:rPr lang="cs-CZ" sz="2000" b="1" dirty="0" smtClean="0">
                <a:solidFill>
                  <a:srgbClr val="FFFF00"/>
                </a:solidFill>
                <a:latin typeface="Goudy Old Style" pitchFamily="18" charset="0"/>
              </a:rPr>
              <a:t>( Příklad najdi v atlase</a:t>
            </a:r>
            <a:r>
              <a:rPr lang="cs-CZ" sz="2000" b="1" dirty="0" smtClean="0">
                <a:latin typeface="Goudy Old Style" pitchFamily="18" charset="0"/>
              </a:rPr>
              <a:t>). Vyšší pohoří jsou na východě a jihovýchodě. Zde se nachází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VELKÉ PŘEDĚLOVÉ POHOŘÍ A AUSTRALSKÉ ALPY.</a:t>
            </a:r>
            <a:r>
              <a:rPr lang="cs-CZ" sz="2000" b="1" dirty="0" smtClean="0">
                <a:latin typeface="Goudy Old Style" pitchFamily="18" charset="0"/>
              </a:rPr>
              <a:t> </a:t>
            </a:r>
            <a:r>
              <a:rPr lang="cs-CZ" sz="2000" b="1" dirty="0" smtClean="0">
                <a:solidFill>
                  <a:srgbClr val="FFFF00"/>
                </a:solidFill>
                <a:latin typeface="Goudy Old Style" pitchFamily="18" charset="0"/>
              </a:rPr>
              <a:t>( Opět vyhledej). 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Austrálie je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NEJSUŠŠÍ </a:t>
            </a:r>
            <a:r>
              <a:rPr lang="cs-CZ" sz="2000" b="1" dirty="0" smtClean="0">
                <a:latin typeface="Goudy Old Style" pitchFamily="18" charset="0"/>
              </a:rPr>
              <a:t>světadíl. Převažuje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TROPICKÝ SUCHÝ PÁS. </a:t>
            </a:r>
            <a:r>
              <a:rPr lang="cs-CZ" sz="2000" b="1" dirty="0" smtClean="0">
                <a:latin typeface="Goudy Old Style" pitchFamily="18" charset="0"/>
              </a:rPr>
              <a:t>V tomto pásu se nachází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POUŠTĚ </a:t>
            </a:r>
            <a:r>
              <a:rPr lang="cs-CZ" sz="2000" b="1" dirty="0" smtClean="0">
                <a:latin typeface="Goudy Old Style" pitchFamily="18" charset="0"/>
              </a:rPr>
              <a:t>a polopouště </a:t>
            </a:r>
            <a:r>
              <a:rPr lang="cs-CZ" sz="2000" b="1" dirty="0" smtClean="0">
                <a:solidFill>
                  <a:srgbClr val="FFFF00"/>
                </a:solidFill>
                <a:latin typeface="Goudy Old Style" pitchFamily="18" charset="0"/>
              </a:rPr>
              <a:t>(příklady pouští vyhledej a zapiš do sešitu</a:t>
            </a:r>
            <a:r>
              <a:rPr lang="cs-CZ" sz="2000" b="1" dirty="0" smtClean="0">
                <a:latin typeface="Goudy Old Style" pitchFamily="18" charset="0"/>
              </a:rPr>
              <a:t>). Na poloostrovech v severní Austrálii se rozkládá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TROPICKÝ VLHKÝ PÁS, </a:t>
            </a:r>
            <a:r>
              <a:rPr lang="cs-CZ" sz="2000" b="1" dirty="0" smtClean="0">
                <a:latin typeface="Goudy Old Style" pitchFamily="18" charset="0"/>
              </a:rPr>
              <a:t>proto zde rostou tropické lesy. Na jihu Austrálie je pás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SUBTROPICKÝ.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Stálých řek je v Austrálii málo. Největší je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MURRAY </a:t>
            </a:r>
            <a:r>
              <a:rPr lang="en-US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[</a:t>
            </a:r>
            <a:r>
              <a:rPr lang="en-US" sz="20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meri</a:t>
            </a:r>
            <a:r>
              <a:rPr lang="en-US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] </a:t>
            </a:r>
            <a:r>
              <a:rPr lang="en-US" sz="2000" b="1" dirty="0" smtClean="0">
                <a:latin typeface="Goudy Old Style" pitchFamily="18" charset="0"/>
              </a:rPr>
              <a:t>a </a:t>
            </a:r>
            <a:r>
              <a:rPr lang="en-US" sz="2000" b="1" dirty="0" err="1" smtClean="0">
                <a:latin typeface="Goudy Old Style" pitchFamily="18" charset="0"/>
              </a:rPr>
              <a:t>jej</a:t>
            </a:r>
            <a:r>
              <a:rPr lang="cs-CZ" sz="2000" b="1" dirty="0" smtClean="0">
                <a:latin typeface="Goudy Old Style" pitchFamily="18" charset="0"/>
              </a:rPr>
              <a:t>í přítok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DARLING.</a:t>
            </a:r>
            <a:r>
              <a:rPr lang="cs-CZ" sz="2000" b="1" dirty="0" smtClean="0">
                <a:latin typeface="Goudy Old Style" pitchFamily="18" charset="0"/>
              </a:rPr>
              <a:t> Po většinu roku vyschlá říční koryta, se nazývají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CREEKY </a:t>
            </a:r>
            <a:r>
              <a:rPr lang="en-US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[</a:t>
            </a:r>
            <a:r>
              <a:rPr lang="cs-CZ" sz="20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kríky</a:t>
            </a:r>
            <a:r>
              <a:rPr lang="en-US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]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.</a:t>
            </a:r>
            <a:endParaRPr lang="cs-CZ" sz="2000" b="1" dirty="0">
              <a:latin typeface="Goudy Old Style" pitchFamily="18" charset="0"/>
            </a:endParaRPr>
          </a:p>
          <a:p>
            <a:pPr marL="0" indent="0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      </a:t>
            </a:r>
            <a:r>
              <a:rPr lang="cs-CZ" sz="2000" b="1" dirty="0" smtClean="0">
                <a:latin typeface="Goudy Old Style" pitchFamily="18" charset="0"/>
              </a:rPr>
              <a:t>Velký význam pro Austrálii mají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ARTÉSKÉ PODZEMNÍ VODY.</a:t>
            </a:r>
            <a:r>
              <a:rPr lang="cs-CZ" sz="2000" b="1" dirty="0" smtClean="0">
                <a:latin typeface="Goudy Old Style" pitchFamily="18" charset="0"/>
              </a:rPr>
              <a:t> Největší   </a:t>
            </a:r>
          </a:p>
          <a:p>
            <a:pPr marL="0" indent="0">
              <a:buNone/>
            </a:pPr>
            <a:r>
              <a:rPr lang="cs-CZ" sz="2000" b="1" dirty="0" smtClean="0">
                <a:latin typeface="Goudy Old Style" pitchFamily="18" charset="0"/>
              </a:rPr>
              <a:t>      australské jezero je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EYEROVO </a:t>
            </a:r>
            <a:r>
              <a:rPr lang="cs-CZ" sz="2000" b="1" dirty="0">
                <a:solidFill>
                  <a:srgbClr val="FFFF00"/>
                </a:solidFill>
                <a:latin typeface="Goudy Old Style" pitchFamily="18" charset="0"/>
              </a:rPr>
              <a:t>(</a:t>
            </a:r>
            <a:r>
              <a:rPr lang="cs-CZ" sz="2000" b="1" dirty="0" smtClean="0">
                <a:solidFill>
                  <a:srgbClr val="FFFF00"/>
                </a:solidFill>
                <a:latin typeface="Goudy Old Style" pitchFamily="18" charset="0"/>
              </a:rPr>
              <a:t>Vyhledej v atlase).</a:t>
            </a:r>
            <a:endParaRPr lang="cs-CZ" sz="20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Goudy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6446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Goudy Stout" pitchFamily="18" charset="0"/>
              </a:rPr>
              <a:t>fotogalerie</a:t>
            </a:r>
            <a:endParaRPr lang="cs-CZ" sz="3200" dirty="0">
              <a:latin typeface="Goudy Stout" pitchFamily="18" charset="0"/>
            </a:endParaRPr>
          </a:p>
        </p:txBody>
      </p:sp>
      <p:pic>
        <p:nvPicPr>
          <p:cNvPr id="2050" name="Picture 2" descr="C:\Users\OEM\Pictures\soutok muuray a darl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58" y="1179915"/>
            <a:ext cx="3214237" cy="241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EM\Pictures\skály v pouš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41376"/>
            <a:ext cx="3055351" cy="243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OEM\Pictures\vrcho mt. kosciusk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40" y="3780212"/>
            <a:ext cx="2181036" cy="292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OEM\Pictures\australská buš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695" y="4192738"/>
            <a:ext cx="28384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OEM\Pictures\big před. poh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83685"/>
            <a:ext cx="3261706" cy="228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48478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Goudy Old Style" pitchFamily="18" charset="0"/>
              </a:rPr>
              <a:t>s</a:t>
            </a:r>
            <a:r>
              <a:rPr lang="cs-CZ" dirty="0" smtClean="0">
                <a:latin typeface="Goudy Old Style" pitchFamily="18" charset="0"/>
              </a:rPr>
              <a:t>outok řek </a:t>
            </a:r>
            <a:r>
              <a:rPr lang="cs-CZ" dirty="0" err="1" smtClean="0">
                <a:latin typeface="Goudy Old Style" pitchFamily="18" charset="0"/>
              </a:rPr>
              <a:t>Darling</a:t>
            </a:r>
            <a:endParaRPr lang="cs-CZ" dirty="0" smtClean="0">
              <a:latin typeface="Goudy Old Style" pitchFamily="18" charset="0"/>
            </a:endParaRPr>
          </a:p>
          <a:p>
            <a:r>
              <a:rPr lang="cs-CZ" dirty="0" smtClean="0">
                <a:latin typeface="Goudy Old Style" pitchFamily="18" charset="0"/>
              </a:rPr>
              <a:t> a Murray</a:t>
            </a:r>
            <a:endParaRPr lang="cs-CZ" dirty="0">
              <a:latin typeface="Goudy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172400" y="155679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Goudy Old Style" pitchFamily="18" charset="0"/>
              </a:rPr>
              <a:t>s</a:t>
            </a:r>
            <a:r>
              <a:rPr lang="cs-CZ" dirty="0" smtClean="0">
                <a:latin typeface="Goudy Old Style" pitchFamily="18" charset="0"/>
              </a:rPr>
              <a:t>kály v poušti</a:t>
            </a:r>
            <a:endParaRPr lang="cs-CZ" dirty="0">
              <a:latin typeface="Goudy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933056"/>
            <a:ext cx="2103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Goudy Old Style" pitchFamily="18" charset="0"/>
              </a:rPr>
              <a:t>v</a:t>
            </a:r>
            <a:r>
              <a:rPr lang="cs-CZ" dirty="0" smtClean="0">
                <a:solidFill>
                  <a:schemeClr val="bg1"/>
                </a:solidFill>
                <a:latin typeface="Goudy Old Style" pitchFamily="18" charset="0"/>
              </a:rPr>
              <a:t>rchol </a:t>
            </a:r>
            <a:r>
              <a:rPr lang="cs-CZ" dirty="0" err="1" smtClean="0">
                <a:solidFill>
                  <a:schemeClr val="bg1"/>
                </a:solidFill>
                <a:latin typeface="Goudy Old Style" pitchFamily="18" charset="0"/>
              </a:rPr>
              <a:t>Mt</a:t>
            </a:r>
            <a:r>
              <a:rPr lang="cs-CZ" dirty="0" smtClean="0">
                <a:solidFill>
                  <a:schemeClr val="bg1"/>
                </a:solidFill>
                <a:latin typeface="Goudy Old Style" pitchFamily="18" charset="0"/>
              </a:rPr>
              <a:t>. </a:t>
            </a:r>
            <a:r>
              <a:rPr lang="cs-CZ" dirty="0" err="1" smtClean="0">
                <a:solidFill>
                  <a:schemeClr val="bg1"/>
                </a:solidFill>
                <a:latin typeface="Goudy Old Style" pitchFamily="18" charset="0"/>
              </a:rPr>
              <a:t>Kosciusko</a:t>
            </a:r>
            <a:endParaRPr lang="cs-CZ" dirty="0">
              <a:solidFill>
                <a:schemeClr val="bg1"/>
              </a:solidFill>
              <a:latin typeface="Goudy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53695" y="5848213"/>
            <a:ext cx="1448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Goudy Old Style" pitchFamily="18" charset="0"/>
              </a:rPr>
              <a:t>a</a:t>
            </a:r>
            <a:r>
              <a:rPr lang="cs-CZ" dirty="0" smtClean="0">
                <a:latin typeface="Goudy Old Style" pitchFamily="18" charset="0"/>
              </a:rPr>
              <a:t>ustralská buš</a:t>
            </a:r>
            <a:endParaRPr lang="cs-CZ" dirty="0">
              <a:latin typeface="Goudy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45765" y="6240834"/>
            <a:ext cx="229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Goudy Old Style" pitchFamily="18" charset="0"/>
              </a:rPr>
              <a:t>Velké předělové pohoří</a:t>
            </a:r>
            <a:endParaRPr lang="cs-CZ" dirty="0">
              <a:latin typeface="Goudy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4169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731696" cy="1034752"/>
          </a:xfrm>
        </p:spPr>
        <p:txBody>
          <a:bodyPr>
            <a:normAutofit fontScale="90000"/>
          </a:bodyPr>
          <a:lstStyle/>
          <a:p>
            <a:r>
              <a:rPr lang="cs-CZ" sz="3200" dirty="0" err="1" smtClean="0">
                <a:latin typeface="Goudy Stout" pitchFamily="18" charset="0"/>
              </a:rPr>
              <a:t>Endemité</a:t>
            </a:r>
            <a:r>
              <a:rPr lang="cs-CZ" sz="3200" dirty="0" smtClean="0">
                <a:latin typeface="Goudy Stout" pitchFamily="18" charset="0"/>
              </a:rPr>
              <a:t> </a:t>
            </a:r>
            <a:r>
              <a:rPr lang="cs-CZ" sz="3200" dirty="0" err="1" smtClean="0">
                <a:latin typeface="Goudy Stout" pitchFamily="18" charset="0"/>
              </a:rPr>
              <a:t>austrálie</a:t>
            </a:r>
            <a:endParaRPr lang="cs-CZ" sz="3200" dirty="0"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Goudy Old Style" pitchFamily="18" charset="0"/>
              </a:rPr>
              <a:t>Díky odloučenosti světadílu se v Austrálii vyskytuje velké množství endemitů (živočich nebo rostlina nežijící jinde na zemi). </a:t>
            </a:r>
            <a:endParaRPr lang="cs-CZ" sz="2000" dirty="0">
              <a:latin typeface="Goudy Old Style" pitchFamily="18" charset="0"/>
            </a:endParaRPr>
          </a:p>
        </p:txBody>
      </p:sp>
      <p:pic>
        <p:nvPicPr>
          <p:cNvPr id="3074" name="Picture 2" descr="C:\Users\OEM\Pictures\P231c8926_pstr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33" y="3822374"/>
            <a:ext cx="3906011" cy="292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OEM\Pictures\pohodový klok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93765"/>
            <a:ext cx="3960440" cy="272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OEM\Pictures\ježura australská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20" y="1988840"/>
            <a:ext cx="1653691" cy="167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EM\Pictures\koal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3168352" cy="223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OEM\Pictures\ptykopys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95170"/>
            <a:ext cx="2934626" cy="169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2380238"/>
            <a:ext cx="1170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ptakopysk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4145610"/>
            <a:ext cx="833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klokan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6237312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emu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76234" y="4109367"/>
            <a:ext cx="711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koala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01177" y="2110504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ježura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0945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Goudy Stout" pitchFamily="18" charset="0"/>
              </a:rPr>
              <a:t>fotogalerie</a:t>
            </a:r>
            <a:endParaRPr lang="cs-CZ" sz="3200" dirty="0">
              <a:latin typeface="Goudy Stout" pitchFamily="18" charset="0"/>
            </a:endParaRPr>
          </a:p>
        </p:txBody>
      </p:sp>
      <p:pic>
        <p:nvPicPr>
          <p:cNvPr id="4098" name="Picture 2" descr="C:\Users\OEM\Pictures\aus_uluru_zna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2033"/>
            <a:ext cx="3099991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EM\Pictures\pes din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313" y="1392033"/>
            <a:ext cx="2339752" cy="192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EM\Pictures\velká útes barié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7326"/>
            <a:ext cx="3085440" cy="217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OEM\Pictures\australie-a-oceani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418" y="3501007"/>
            <a:ext cx="4032448" cy="311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635896" y="6084004"/>
            <a:ext cx="2470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atelitní mapa Austrálie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31582" y="3338318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es Dingo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6375490"/>
            <a:ext cx="144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Uluru</a:t>
            </a:r>
            <a:r>
              <a:rPr lang="cs-CZ" dirty="0" smtClean="0"/>
              <a:t>-značka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02427" y="1248789"/>
            <a:ext cx="2277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Velká útesová bariéra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36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Goudy Stout" pitchFamily="18" charset="0"/>
              </a:rPr>
              <a:t>zdroje</a:t>
            </a:r>
            <a:endParaRPr lang="cs-CZ" sz="3200" dirty="0"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www.travelpod.co.uk/travel-blog-entries/fubar7500/1/1290179434/tpod.html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http://cs.wikipedia.org/wiki/Austr%C3%A1lie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531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68</TotalTime>
  <Words>290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austrálie</vt:lpstr>
      <vt:lpstr>austrálie</vt:lpstr>
      <vt:lpstr>POVRCH, PODNEBÍ, VODSTVO</vt:lpstr>
      <vt:lpstr>fotogalerie</vt:lpstr>
      <vt:lpstr>Endemité austrálie</vt:lpstr>
      <vt:lpstr>fotogalerie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austrálie</dc:title>
  <dc:creator>OEM</dc:creator>
  <cp:lastModifiedBy>OEM</cp:lastModifiedBy>
  <cp:revision>12</cp:revision>
  <dcterms:created xsi:type="dcterms:W3CDTF">2011-04-20T07:45:42Z</dcterms:created>
  <dcterms:modified xsi:type="dcterms:W3CDTF">2011-09-11T15:37:23Z</dcterms:modified>
</cp:coreProperties>
</file>