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68" r:id="rId2"/>
    <p:sldId id="267" r:id="rId3"/>
    <p:sldId id="256" r:id="rId4"/>
    <p:sldId id="262" r:id="rId5"/>
    <p:sldId id="263" r:id="rId6"/>
    <p:sldId id="258" r:id="rId7"/>
    <p:sldId id="259" r:id="rId8"/>
    <p:sldId id="260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8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D79AE-E9C3-42FD-A1D9-7356D8F116FE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FD562-62E6-4789-95E1-FEA4200FA8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D79AE-E9C3-42FD-A1D9-7356D8F116FE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FD562-62E6-4789-95E1-FEA4200FA8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D79AE-E9C3-42FD-A1D9-7356D8F116FE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FD562-62E6-4789-95E1-FEA4200FA8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D79AE-E9C3-42FD-A1D9-7356D8F116FE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FD562-62E6-4789-95E1-FEA4200FA8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D79AE-E9C3-42FD-A1D9-7356D8F116FE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FD562-62E6-4789-95E1-FEA4200FA8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D79AE-E9C3-42FD-A1D9-7356D8F116FE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FD562-62E6-4789-95E1-FEA4200FA8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D79AE-E9C3-42FD-A1D9-7356D8F116FE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FD562-62E6-4789-95E1-FEA4200FA8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D79AE-E9C3-42FD-A1D9-7356D8F116FE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FD562-62E6-4789-95E1-FEA4200FA8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D79AE-E9C3-42FD-A1D9-7356D8F116FE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1DFD562-62E6-4789-95E1-FEA4200FA8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D79AE-E9C3-42FD-A1D9-7356D8F116FE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FD562-62E6-4789-95E1-FEA4200FA8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D79AE-E9C3-42FD-A1D9-7356D8F116FE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FD562-62E6-4789-95E1-FEA4200FA8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51D79AE-E9C3-42FD-A1D9-7356D8F116FE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1DFD562-62E6-4789-95E1-FEA4200FA84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8888" y="3644900"/>
            <a:ext cx="7099326" cy="1752600"/>
          </a:xfrm>
        </p:spPr>
        <p:txBody>
          <a:bodyPr rtlCol="0">
            <a:normAutofit fontScale="85000" lnSpcReduction="20000"/>
          </a:bodyPr>
          <a:lstStyle/>
          <a:p>
            <a:pPr eaLnBrk="1" hangingPunct="1"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eaLnBrk="1" hangingPunct="1"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</a:t>
            </a:r>
            <a:r>
              <a:rPr lang="cs-CZ" i="1" dirty="0" err="1" smtClean="0">
                <a:solidFill>
                  <a:srgbClr val="FFC000"/>
                </a:solidFill>
              </a:rPr>
              <a:t>Nikol</a:t>
            </a:r>
            <a:r>
              <a:rPr lang="cs-CZ" i="1" dirty="0" smtClean="0">
                <a:solidFill>
                  <a:srgbClr val="FFC000"/>
                </a:solidFill>
              </a:rPr>
              <a:t> Charvátová</a:t>
            </a:r>
            <a:endParaRPr lang="cs-CZ" dirty="0" smtClean="0">
              <a:solidFill>
                <a:srgbClr val="FFC000"/>
              </a:solidFill>
            </a:endParaRPr>
          </a:p>
          <a:p>
            <a:pPr eaLnBrk="1" hangingPunct="1">
              <a:defRPr/>
            </a:pPr>
            <a:r>
              <a:rPr lang="cs-CZ" dirty="0" smtClean="0"/>
              <a:t>Číslo projektu: CZ.1.07/1.4.00/21.3235</a:t>
            </a:r>
          </a:p>
          <a:p>
            <a:pPr eaLnBrk="1" hangingPunct="1">
              <a:defRPr/>
            </a:pPr>
            <a:r>
              <a:rPr lang="cs-CZ" dirty="0" smtClean="0"/>
              <a:t>Název:	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3B_10_Slovesa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</a:t>
            </a:r>
            <a:r>
              <a:rPr lang="cs-CZ" dirty="0"/>
              <a:t>: </a:t>
            </a:r>
            <a:r>
              <a:rPr lang="cs-CZ" dirty="0" smtClean="0">
                <a:solidFill>
                  <a:srgbClr val="FFC000"/>
                </a:solidFill>
              </a:rPr>
              <a:t>Český </a:t>
            </a:r>
            <a:r>
              <a:rPr lang="cs-CZ" dirty="0">
                <a:solidFill>
                  <a:srgbClr val="FFC000"/>
                </a:solidFill>
              </a:rPr>
              <a:t>jazyk ve 3. a 4. </a:t>
            </a:r>
            <a:r>
              <a:rPr lang="cs-CZ" dirty="0" smtClean="0">
                <a:solidFill>
                  <a:srgbClr val="FFC000"/>
                </a:solidFill>
              </a:rPr>
              <a:t>ročníku ŽŠ</a:t>
            </a:r>
            <a:endParaRPr lang="cs-CZ" dirty="0"/>
          </a:p>
        </p:txBody>
      </p:sp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BF374-7299-4B21-8BAA-8B9E1A7EF9ED}" type="datetime1">
              <a:rPr lang="cs-CZ" smtClean="0"/>
              <a:pPr/>
              <a:t>28.11.2011</a:t>
            </a:fld>
            <a:endParaRPr lang="cs-CZ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10535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Žáci si zopakují časování sloves, zahrají si </a:t>
            </a:r>
            <a:r>
              <a:rPr lang="cs-CZ" dirty="0" err="1" smtClean="0"/>
              <a:t>osmisměrku</a:t>
            </a:r>
            <a:r>
              <a:rPr lang="cs-CZ" dirty="0" smtClean="0"/>
              <a:t>,</a:t>
            </a:r>
          </a:p>
          <a:p>
            <a:pPr algn="just">
              <a:buNone/>
            </a:pPr>
            <a:r>
              <a:rPr lang="cs-CZ" dirty="0" smtClean="0"/>
              <a:t>	zapisují do tabulky jednoduché a složené tvary sloves, doplňují pravopis u vyjmenovaných slov  a také si zahrají hru.Hra se hraje  ve dvou. Žáci házejí kostkou a postupují dopředu podle hozeného počtu. Doplňují i/í, y/</a:t>
            </a:r>
            <a:r>
              <a:rPr lang="cs-CZ" dirty="0" err="1" smtClean="0"/>
              <a:t>ý</a:t>
            </a:r>
            <a:r>
              <a:rPr lang="cs-CZ" dirty="0" smtClean="0"/>
              <a:t>. Vyhrává ten, kdo je první v cíli a má všechna pole správně.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1000100" y="357188"/>
            <a:ext cx="7286650" cy="428625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Přiřaď slovesa do jednoho ze tří balonků.</a:t>
            </a:r>
            <a:endParaRPr lang="cs-CZ" sz="3200" dirty="0"/>
          </a:p>
        </p:txBody>
      </p:sp>
      <p:sp>
        <p:nvSpPr>
          <p:cNvPr id="6" name="Elipsa 5"/>
          <p:cNvSpPr/>
          <p:nvPr/>
        </p:nvSpPr>
        <p:spPr>
          <a:xfrm rot="20787038">
            <a:off x="114666" y="1600745"/>
            <a:ext cx="1750477" cy="23574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bg1"/>
                </a:solidFill>
              </a:rPr>
              <a:t>č</a:t>
            </a:r>
            <a:r>
              <a:rPr lang="cs-CZ" b="1" dirty="0" smtClean="0">
                <a:solidFill>
                  <a:schemeClr val="bg1"/>
                </a:solidFill>
              </a:rPr>
              <a:t>as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přítomný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571868" y="1214422"/>
            <a:ext cx="1714512" cy="2357454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bg1"/>
                </a:solidFill>
              </a:rPr>
              <a:t>č</a:t>
            </a:r>
            <a:r>
              <a:rPr lang="cs-CZ" b="1" dirty="0" smtClean="0">
                <a:solidFill>
                  <a:schemeClr val="bg1"/>
                </a:solidFill>
              </a:rPr>
              <a:t>as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minulý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 rot="750226">
            <a:off x="7280151" y="1944747"/>
            <a:ext cx="1712791" cy="235745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č</a:t>
            </a:r>
            <a:r>
              <a:rPr lang="cs-CZ" b="1" dirty="0" smtClean="0"/>
              <a:t>as</a:t>
            </a:r>
          </a:p>
          <a:p>
            <a:pPr algn="ctr"/>
            <a:r>
              <a:rPr lang="cs-CZ" b="1" dirty="0" smtClean="0"/>
              <a:t>budoucí</a:t>
            </a:r>
            <a:endParaRPr lang="cs-CZ" b="1" dirty="0"/>
          </a:p>
        </p:txBody>
      </p:sp>
      <p:sp>
        <p:nvSpPr>
          <p:cNvPr id="10" name="Volný tvar 9"/>
          <p:cNvSpPr/>
          <p:nvPr/>
        </p:nvSpPr>
        <p:spPr>
          <a:xfrm>
            <a:off x="476518" y="3412901"/>
            <a:ext cx="1210614" cy="1472265"/>
          </a:xfrm>
          <a:custGeom>
            <a:avLst/>
            <a:gdLst>
              <a:gd name="connsiteX0" fmla="*/ 669702 w 1210614"/>
              <a:gd name="connsiteY0" fmla="*/ 540913 h 1472265"/>
              <a:gd name="connsiteX1" fmla="*/ 708338 w 1210614"/>
              <a:gd name="connsiteY1" fmla="*/ 321972 h 1472265"/>
              <a:gd name="connsiteX2" fmla="*/ 721217 w 1210614"/>
              <a:gd name="connsiteY2" fmla="*/ 270457 h 1472265"/>
              <a:gd name="connsiteX3" fmla="*/ 759854 w 1210614"/>
              <a:gd name="connsiteY3" fmla="*/ 218941 h 1472265"/>
              <a:gd name="connsiteX4" fmla="*/ 798490 w 1210614"/>
              <a:gd name="connsiteY4" fmla="*/ 128789 h 1472265"/>
              <a:gd name="connsiteX5" fmla="*/ 837127 w 1210614"/>
              <a:gd name="connsiteY5" fmla="*/ 103031 h 1472265"/>
              <a:gd name="connsiteX6" fmla="*/ 953037 w 1210614"/>
              <a:gd name="connsiteY6" fmla="*/ 12879 h 1472265"/>
              <a:gd name="connsiteX7" fmla="*/ 1017431 w 1210614"/>
              <a:gd name="connsiteY7" fmla="*/ 0 h 1472265"/>
              <a:gd name="connsiteX8" fmla="*/ 1146220 w 1210614"/>
              <a:gd name="connsiteY8" fmla="*/ 12879 h 1472265"/>
              <a:gd name="connsiteX9" fmla="*/ 1184857 w 1210614"/>
              <a:gd name="connsiteY9" fmla="*/ 25758 h 1472265"/>
              <a:gd name="connsiteX10" fmla="*/ 1210614 w 1210614"/>
              <a:gd name="connsiteY10" fmla="*/ 77274 h 1472265"/>
              <a:gd name="connsiteX11" fmla="*/ 1197736 w 1210614"/>
              <a:gd name="connsiteY11" fmla="*/ 154547 h 1472265"/>
              <a:gd name="connsiteX12" fmla="*/ 1159099 w 1210614"/>
              <a:gd name="connsiteY12" fmla="*/ 193184 h 1472265"/>
              <a:gd name="connsiteX13" fmla="*/ 1068947 w 1210614"/>
              <a:gd name="connsiteY13" fmla="*/ 244699 h 1472265"/>
              <a:gd name="connsiteX14" fmla="*/ 1030310 w 1210614"/>
              <a:gd name="connsiteY14" fmla="*/ 283336 h 1472265"/>
              <a:gd name="connsiteX15" fmla="*/ 927279 w 1210614"/>
              <a:gd name="connsiteY15" fmla="*/ 309093 h 1472265"/>
              <a:gd name="connsiteX16" fmla="*/ 875764 w 1210614"/>
              <a:gd name="connsiteY16" fmla="*/ 347730 h 1472265"/>
              <a:gd name="connsiteX17" fmla="*/ 772733 w 1210614"/>
              <a:gd name="connsiteY17" fmla="*/ 386367 h 1472265"/>
              <a:gd name="connsiteX18" fmla="*/ 721217 w 1210614"/>
              <a:gd name="connsiteY18" fmla="*/ 412124 h 1472265"/>
              <a:gd name="connsiteX19" fmla="*/ 643944 w 1210614"/>
              <a:gd name="connsiteY19" fmla="*/ 489398 h 1472265"/>
              <a:gd name="connsiteX20" fmla="*/ 579550 w 1210614"/>
              <a:gd name="connsiteY20" fmla="*/ 373488 h 1472265"/>
              <a:gd name="connsiteX21" fmla="*/ 528034 w 1210614"/>
              <a:gd name="connsiteY21" fmla="*/ 309093 h 1472265"/>
              <a:gd name="connsiteX22" fmla="*/ 425003 w 1210614"/>
              <a:gd name="connsiteY22" fmla="*/ 257578 h 1472265"/>
              <a:gd name="connsiteX23" fmla="*/ 386367 w 1210614"/>
              <a:gd name="connsiteY23" fmla="*/ 231820 h 1472265"/>
              <a:gd name="connsiteX24" fmla="*/ 154547 w 1210614"/>
              <a:gd name="connsiteY24" fmla="*/ 244699 h 1472265"/>
              <a:gd name="connsiteX25" fmla="*/ 103031 w 1210614"/>
              <a:gd name="connsiteY25" fmla="*/ 270457 h 1472265"/>
              <a:gd name="connsiteX26" fmla="*/ 64395 w 1210614"/>
              <a:gd name="connsiteY26" fmla="*/ 309093 h 1472265"/>
              <a:gd name="connsiteX27" fmla="*/ 0 w 1210614"/>
              <a:gd name="connsiteY27" fmla="*/ 425003 h 1472265"/>
              <a:gd name="connsiteX28" fmla="*/ 25758 w 1210614"/>
              <a:gd name="connsiteY28" fmla="*/ 605307 h 1472265"/>
              <a:gd name="connsiteX29" fmla="*/ 51516 w 1210614"/>
              <a:gd name="connsiteY29" fmla="*/ 643944 h 1472265"/>
              <a:gd name="connsiteX30" fmla="*/ 141668 w 1210614"/>
              <a:gd name="connsiteY30" fmla="*/ 721217 h 1472265"/>
              <a:gd name="connsiteX31" fmla="*/ 193183 w 1210614"/>
              <a:gd name="connsiteY31" fmla="*/ 746975 h 1472265"/>
              <a:gd name="connsiteX32" fmla="*/ 257578 w 1210614"/>
              <a:gd name="connsiteY32" fmla="*/ 759854 h 1472265"/>
              <a:gd name="connsiteX33" fmla="*/ 296214 w 1210614"/>
              <a:gd name="connsiteY33" fmla="*/ 772733 h 1472265"/>
              <a:gd name="connsiteX34" fmla="*/ 476519 w 1210614"/>
              <a:gd name="connsiteY34" fmla="*/ 759854 h 1472265"/>
              <a:gd name="connsiteX35" fmla="*/ 528034 w 1210614"/>
              <a:gd name="connsiteY35" fmla="*/ 746975 h 1472265"/>
              <a:gd name="connsiteX36" fmla="*/ 605307 w 1210614"/>
              <a:gd name="connsiteY36" fmla="*/ 669702 h 1472265"/>
              <a:gd name="connsiteX37" fmla="*/ 669702 w 1210614"/>
              <a:gd name="connsiteY37" fmla="*/ 592429 h 1472265"/>
              <a:gd name="connsiteX38" fmla="*/ 656823 w 1210614"/>
              <a:gd name="connsiteY38" fmla="*/ 476519 h 1472265"/>
              <a:gd name="connsiteX39" fmla="*/ 643944 w 1210614"/>
              <a:gd name="connsiteY39" fmla="*/ 528034 h 1472265"/>
              <a:gd name="connsiteX40" fmla="*/ 695459 w 1210614"/>
              <a:gd name="connsiteY40" fmla="*/ 1004553 h 1472265"/>
              <a:gd name="connsiteX41" fmla="*/ 850006 w 1210614"/>
              <a:gd name="connsiteY41" fmla="*/ 927279 h 1472265"/>
              <a:gd name="connsiteX42" fmla="*/ 927279 w 1210614"/>
              <a:gd name="connsiteY42" fmla="*/ 888643 h 1472265"/>
              <a:gd name="connsiteX43" fmla="*/ 978795 w 1210614"/>
              <a:gd name="connsiteY43" fmla="*/ 862885 h 1472265"/>
              <a:gd name="connsiteX44" fmla="*/ 1004552 w 1210614"/>
              <a:gd name="connsiteY44" fmla="*/ 824248 h 1472265"/>
              <a:gd name="connsiteX45" fmla="*/ 991674 w 1210614"/>
              <a:gd name="connsiteY45" fmla="*/ 785612 h 1472265"/>
              <a:gd name="connsiteX46" fmla="*/ 811369 w 1210614"/>
              <a:gd name="connsiteY46" fmla="*/ 824248 h 1472265"/>
              <a:gd name="connsiteX47" fmla="*/ 721217 w 1210614"/>
              <a:gd name="connsiteY47" fmla="*/ 914400 h 1472265"/>
              <a:gd name="connsiteX48" fmla="*/ 708338 w 1210614"/>
              <a:gd name="connsiteY48" fmla="*/ 965916 h 1472265"/>
              <a:gd name="connsiteX49" fmla="*/ 721217 w 1210614"/>
              <a:gd name="connsiteY49" fmla="*/ 1004553 h 1472265"/>
              <a:gd name="connsiteX50" fmla="*/ 785612 w 1210614"/>
              <a:gd name="connsiteY50" fmla="*/ 978795 h 1472265"/>
              <a:gd name="connsiteX51" fmla="*/ 862885 w 1210614"/>
              <a:gd name="connsiteY51" fmla="*/ 953037 h 1472265"/>
              <a:gd name="connsiteX52" fmla="*/ 953037 w 1210614"/>
              <a:gd name="connsiteY52" fmla="*/ 888643 h 1472265"/>
              <a:gd name="connsiteX53" fmla="*/ 1043189 w 1210614"/>
              <a:gd name="connsiteY53" fmla="*/ 837127 h 1472265"/>
              <a:gd name="connsiteX54" fmla="*/ 1068947 w 1210614"/>
              <a:gd name="connsiteY54" fmla="*/ 772733 h 1472265"/>
              <a:gd name="connsiteX55" fmla="*/ 927279 w 1210614"/>
              <a:gd name="connsiteY55" fmla="*/ 798491 h 1472265"/>
              <a:gd name="connsiteX56" fmla="*/ 772733 w 1210614"/>
              <a:gd name="connsiteY56" fmla="*/ 927279 h 1472265"/>
              <a:gd name="connsiteX57" fmla="*/ 669702 w 1210614"/>
              <a:gd name="connsiteY57" fmla="*/ 1159099 h 1472265"/>
              <a:gd name="connsiteX58" fmla="*/ 682581 w 1210614"/>
              <a:gd name="connsiteY58" fmla="*/ 1313645 h 1472265"/>
              <a:gd name="connsiteX59" fmla="*/ 708338 w 1210614"/>
              <a:gd name="connsiteY59" fmla="*/ 1352282 h 1472265"/>
              <a:gd name="connsiteX60" fmla="*/ 811369 w 1210614"/>
              <a:gd name="connsiteY60" fmla="*/ 1300767 h 1472265"/>
              <a:gd name="connsiteX61" fmla="*/ 875764 w 1210614"/>
              <a:gd name="connsiteY61" fmla="*/ 1262130 h 1472265"/>
              <a:gd name="connsiteX62" fmla="*/ 1004552 w 1210614"/>
              <a:gd name="connsiteY62" fmla="*/ 1159099 h 1472265"/>
              <a:gd name="connsiteX63" fmla="*/ 1030310 w 1210614"/>
              <a:gd name="connsiteY63" fmla="*/ 1120462 h 1472265"/>
              <a:gd name="connsiteX64" fmla="*/ 1017431 w 1210614"/>
              <a:gd name="connsiteY64" fmla="*/ 978795 h 1472265"/>
              <a:gd name="connsiteX65" fmla="*/ 978795 w 1210614"/>
              <a:gd name="connsiteY65" fmla="*/ 965916 h 1472265"/>
              <a:gd name="connsiteX66" fmla="*/ 901521 w 1210614"/>
              <a:gd name="connsiteY66" fmla="*/ 1017431 h 1472265"/>
              <a:gd name="connsiteX67" fmla="*/ 850006 w 1210614"/>
              <a:gd name="connsiteY67" fmla="*/ 1107584 h 1472265"/>
              <a:gd name="connsiteX68" fmla="*/ 811369 w 1210614"/>
              <a:gd name="connsiteY68" fmla="*/ 1210614 h 1472265"/>
              <a:gd name="connsiteX69" fmla="*/ 824248 w 1210614"/>
              <a:gd name="connsiteY69" fmla="*/ 1249251 h 1472265"/>
              <a:gd name="connsiteX70" fmla="*/ 901521 w 1210614"/>
              <a:gd name="connsiteY70" fmla="*/ 1210614 h 1472265"/>
              <a:gd name="connsiteX71" fmla="*/ 1081826 w 1210614"/>
              <a:gd name="connsiteY71" fmla="*/ 1146220 h 1472265"/>
              <a:gd name="connsiteX72" fmla="*/ 1146220 w 1210614"/>
              <a:gd name="connsiteY72" fmla="*/ 1107584 h 1472265"/>
              <a:gd name="connsiteX73" fmla="*/ 1184857 w 1210614"/>
              <a:gd name="connsiteY73" fmla="*/ 1056068 h 1472265"/>
              <a:gd name="connsiteX74" fmla="*/ 1171978 w 1210614"/>
              <a:gd name="connsiteY74" fmla="*/ 953037 h 1472265"/>
              <a:gd name="connsiteX75" fmla="*/ 1030310 w 1210614"/>
              <a:gd name="connsiteY75" fmla="*/ 1146220 h 1472265"/>
              <a:gd name="connsiteX76" fmla="*/ 1004552 w 1210614"/>
              <a:gd name="connsiteY76" fmla="*/ 1403798 h 1472265"/>
              <a:gd name="connsiteX77" fmla="*/ 1043189 w 1210614"/>
              <a:gd name="connsiteY77" fmla="*/ 1352282 h 1472265"/>
              <a:gd name="connsiteX78" fmla="*/ 1197736 w 1210614"/>
              <a:gd name="connsiteY78" fmla="*/ 1236372 h 1472265"/>
              <a:gd name="connsiteX79" fmla="*/ 1184857 w 1210614"/>
              <a:gd name="connsiteY79" fmla="*/ 1159099 h 1472265"/>
              <a:gd name="connsiteX80" fmla="*/ 1017431 w 1210614"/>
              <a:gd name="connsiteY80" fmla="*/ 1262130 h 1472265"/>
              <a:gd name="connsiteX81" fmla="*/ 965916 w 1210614"/>
              <a:gd name="connsiteY81" fmla="*/ 1339403 h 1472265"/>
              <a:gd name="connsiteX82" fmla="*/ 940158 w 1210614"/>
              <a:gd name="connsiteY82" fmla="*/ 1403798 h 1472265"/>
              <a:gd name="connsiteX83" fmla="*/ 1043189 w 1210614"/>
              <a:gd name="connsiteY83" fmla="*/ 1300767 h 1472265"/>
              <a:gd name="connsiteX84" fmla="*/ 1068947 w 1210614"/>
              <a:gd name="connsiteY84" fmla="*/ 1249251 h 1472265"/>
              <a:gd name="connsiteX85" fmla="*/ 1107583 w 1210614"/>
              <a:gd name="connsiteY85" fmla="*/ 1210614 h 1472265"/>
              <a:gd name="connsiteX86" fmla="*/ 1081826 w 1210614"/>
              <a:gd name="connsiteY86" fmla="*/ 1262130 h 1472265"/>
              <a:gd name="connsiteX87" fmla="*/ 1043189 w 1210614"/>
              <a:gd name="connsiteY87" fmla="*/ 1352282 h 1472265"/>
              <a:gd name="connsiteX88" fmla="*/ 1030310 w 1210614"/>
              <a:gd name="connsiteY88" fmla="*/ 1416676 h 1472265"/>
              <a:gd name="connsiteX89" fmla="*/ 1043189 w 1210614"/>
              <a:gd name="connsiteY89" fmla="*/ 1468192 h 1472265"/>
              <a:gd name="connsiteX90" fmla="*/ 1043189 w 1210614"/>
              <a:gd name="connsiteY90" fmla="*/ 1455313 h 1472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210614" h="1472265">
                <a:moveTo>
                  <a:pt x="669702" y="540913"/>
                </a:moveTo>
                <a:cubicBezTo>
                  <a:pt x="695205" y="260386"/>
                  <a:pt x="661766" y="508257"/>
                  <a:pt x="708338" y="321972"/>
                </a:cubicBezTo>
                <a:cubicBezTo>
                  <a:pt x="712631" y="304800"/>
                  <a:pt x="713301" y="286288"/>
                  <a:pt x="721217" y="270457"/>
                </a:cubicBezTo>
                <a:cubicBezTo>
                  <a:pt x="730817" y="251258"/>
                  <a:pt x="746975" y="236113"/>
                  <a:pt x="759854" y="218941"/>
                </a:cubicBezTo>
                <a:cubicBezTo>
                  <a:pt x="768801" y="192102"/>
                  <a:pt x="780810" y="150006"/>
                  <a:pt x="798490" y="128789"/>
                </a:cubicBezTo>
                <a:cubicBezTo>
                  <a:pt x="808399" y="116898"/>
                  <a:pt x="825236" y="112940"/>
                  <a:pt x="837127" y="103031"/>
                </a:cubicBezTo>
                <a:cubicBezTo>
                  <a:pt x="873511" y="72711"/>
                  <a:pt x="901645" y="23158"/>
                  <a:pt x="953037" y="12879"/>
                </a:cubicBezTo>
                <a:lnTo>
                  <a:pt x="1017431" y="0"/>
                </a:lnTo>
                <a:cubicBezTo>
                  <a:pt x="1060361" y="4293"/>
                  <a:pt x="1103578" y="6319"/>
                  <a:pt x="1146220" y="12879"/>
                </a:cubicBezTo>
                <a:cubicBezTo>
                  <a:pt x="1159638" y="14943"/>
                  <a:pt x="1175258" y="16158"/>
                  <a:pt x="1184857" y="25758"/>
                </a:cubicBezTo>
                <a:cubicBezTo>
                  <a:pt x="1198432" y="39334"/>
                  <a:pt x="1202028" y="60102"/>
                  <a:pt x="1210614" y="77274"/>
                </a:cubicBezTo>
                <a:cubicBezTo>
                  <a:pt x="1206321" y="103032"/>
                  <a:pt x="1208341" y="130685"/>
                  <a:pt x="1197736" y="154547"/>
                </a:cubicBezTo>
                <a:cubicBezTo>
                  <a:pt x="1190339" y="171191"/>
                  <a:pt x="1173091" y="181524"/>
                  <a:pt x="1159099" y="193184"/>
                </a:cubicBezTo>
                <a:cubicBezTo>
                  <a:pt x="1086097" y="254018"/>
                  <a:pt x="1157117" y="181720"/>
                  <a:pt x="1068947" y="244699"/>
                </a:cubicBezTo>
                <a:cubicBezTo>
                  <a:pt x="1054126" y="255286"/>
                  <a:pt x="1046891" y="275799"/>
                  <a:pt x="1030310" y="283336"/>
                </a:cubicBezTo>
                <a:cubicBezTo>
                  <a:pt x="998082" y="297985"/>
                  <a:pt x="961623" y="300507"/>
                  <a:pt x="927279" y="309093"/>
                </a:cubicBezTo>
                <a:cubicBezTo>
                  <a:pt x="910107" y="321972"/>
                  <a:pt x="894528" y="337306"/>
                  <a:pt x="875764" y="347730"/>
                </a:cubicBezTo>
                <a:cubicBezTo>
                  <a:pt x="815743" y="381075"/>
                  <a:pt x="823331" y="364682"/>
                  <a:pt x="772733" y="386367"/>
                </a:cubicBezTo>
                <a:cubicBezTo>
                  <a:pt x="755087" y="393930"/>
                  <a:pt x="738389" y="403538"/>
                  <a:pt x="721217" y="412124"/>
                </a:cubicBezTo>
                <a:cubicBezTo>
                  <a:pt x="695459" y="437882"/>
                  <a:pt x="655463" y="523956"/>
                  <a:pt x="643944" y="489398"/>
                </a:cubicBezTo>
                <a:cubicBezTo>
                  <a:pt x="605794" y="374949"/>
                  <a:pt x="641834" y="444670"/>
                  <a:pt x="579550" y="373488"/>
                </a:cubicBezTo>
                <a:cubicBezTo>
                  <a:pt x="561449" y="352801"/>
                  <a:pt x="550025" y="325586"/>
                  <a:pt x="528034" y="309093"/>
                </a:cubicBezTo>
                <a:cubicBezTo>
                  <a:pt x="497316" y="286055"/>
                  <a:pt x="456951" y="278877"/>
                  <a:pt x="425003" y="257578"/>
                </a:cubicBezTo>
                <a:lnTo>
                  <a:pt x="386367" y="231820"/>
                </a:lnTo>
                <a:cubicBezTo>
                  <a:pt x="309094" y="236113"/>
                  <a:pt x="231230" y="234242"/>
                  <a:pt x="154547" y="244699"/>
                </a:cubicBezTo>
                <a:cubicBezTo>
                  <a:pt x="135524" y="247293"/>
                  <a:pt x="118654" y="259298"/>
                  <a:pt x="103031" y="270457"/>
                </a:cubicBezTo>
                <a:cubicBezTo>
                  <a:pt x="88210" y="281043"/>
                  <a:pt x="75577" y="294716"/>
                  <a:pt x="64395" y="309093"/>
                </a:cubicBezTo>
                <a:cubicBezTo>
                  <a:pt x="12730" y="375520"/>
                  <a:pt x="19432" y="366708"/>
                  <a:pt x="0" y="425003"/>
                </a:cubicBezTo>
                <a:cubicBezTo>
                  <a:pt x="2271" y="447716"/>
                  <a:pt x="7489" y="562681"/>
                  <a:pt x="25758" y="605307"/>
                </a:cubicBezTo>
                <a:cubicBezTo>
                  <a:pt x="31855" y="619534"/>
                  <a:pt x="41607" y="632053"/>
                  <a:pt x="51516" y="643944"/>
                </a:cubicBezTo>
                <a:cubicBezTo>
                  <a:pt x="74425" y="671435"/>
                  <a:pt x="112003" y="702677"/>
                  <a:pt x="141668" y="721217"/>
                </a:cubicBezTo>
                <a:cubicBezTo>
                  <a:pt x="157948" y="731392"/>
                  <a:pt x="174970" y="740904"/>
                  <a:pt x="193183" y="746975"/>
                </a:cubicBezTo>
                <a:cubicBezTo>
                  <a:pt x="213950" y="753897"/>
                  <a:pt x="236342" y="754545"/>
                  <a:pt x="257578" y="759854"/>
                </a:cubicBezTo>
                <a:cubicBezTo>
                  <a:pt x="270748" y="763147"/>
                  <a:pt x="283335" y="768440"/>
                  <a:pt x="296214" y="772733"/>
                </a:cubicBezTo>
                <a:cubicBezTo>
                  <a:pt x="356316" y="768440"/>
                  <a:pt x="416633" y="766508"/>
                  <a:pt x="476519" y="759854"/>
                </a:cubicBezTo>
                <a:cubicBezTo>
                  <a:pt x="494111" y="757899"/>
                  <a:pt x="513533" y="757125"/>
                  <a:pt x="528034" y="746975"/>
                </a:cubicBezTo>
                <a:cubicBezTo>
                  <a:pt x="557876" y="726086"/>
                  <a:pt x="579549" y="695460"/>
                  <a:pt x="605307" y="669702"/>
                </a:cubicBezTo>
                <a:cubicBezTo>
                  <a:pt x="654889" y="620120"/>
                  <a:pt x="633841" y="646220"/>
                  <a:pt x="669702" y="592429"/>
                </a:cubicBezTo>
                <a:cubicBezTo>
                  <a:pt x="665409" y="553792"/>
                  <a:pt x="671261" y="512613"/>
                  <a:pt x="656823" y="476519"/>
                </a:cubicBezTo>
                <a:cubicBezTo>
                  <a:pt x="650249" y="460085"/>
                  <a:pt x="643944" y="510334"/>
                  <a:pt x="643944" y="528034"/>
                </a:cubicBezTo>
                <a:cubicBezTo>
                  <a:pt x="643944" y="985386"/>
                  <a:pt x="533126" y="896328"/>
                  <a:pt x="695459" y="1004553"/>
                </a:cubicBezTo>
                <a:lnTo>
                  <a:pt x="850006" y="927279"/>
                </a:lnTo>
                <a:lnTo>
                  <a:pt x="927279" y="888643"/>
                </a:lnTo>
                <a:lnTo>
                  <a:pt x="978795" y="862885"/>
                </a:lnTo>
                <a:cubicBezTo>
                  <a:pt x="987381" y="850006"/>
                  <a:pt x="1002007" y="839516"/>
                  <a:pt x="1004552" y="824248"/>
                </a:cubicBezTo>
                <a:cubicBezTo>
                  <a:pt x="1006784" y="810857"/>
                  <a:pt x="1005249" y="785612"/>
                  <a:pt x="991674" y="785612"/>
                </a:cubicBezTo>
                <a:cubicBezTo>
                  <a:pt x="930208" y="785612"/>
                  <a:pt x="871471" y="811369"/>
                  <a:pt x="811369" y="824248"/>
                </a:cubicBezTo>
                <a:cubicBezTo>
                  <a:pt x="774468" y="853769"/>
                  <a:pt x="739936" y="870722"/>
                  <a:pt x="721217" y="914400"/>
                </a:cubicBezTo>
                <a:cubicBezTo>
                  <a:pt x="714244" y="930669"/>
                  <a:pt x="712631" y="948744"/>
                  <a:pt x="708338" y="965916"/>
                </a:cubicBezTo>
                <a:cubicBezTo>
                  <a:pt x="712631" y="978795"/>
                  <a:pt x="707826" y="1002321"/>
                  <a:pt x="721217" y="1004553"/>
                </a:cubicBezTo>
                <a:cubicBezTo>
                  <a:pt x="744021" y="1008354"/>
                  <a:pt x="763885" y="986696"/>
                  <a:pt x="785612" y="978795"/>
                </a:cubicBezTo>
                <a:cubicBezTo>
                  <a:pt x="811128" y="969516"/>
                  <a:pt x="837127" y="961623"/>
                  <a:pt x="862885" y="953037"/>
                </a:cubicBezTo>
                <a:cubicBezTo>
                  <a:pt x="892936" y="931572"/>
                  <a:pt x="921973" y="908613"/>
                  <a:pt x="953037" y="888643"/>
                </a:cubicBezTo>
                <a:cubicBezTo>
                  <a:pt x="982151" y="869927"/>
                  <a:pt x="1018715" y="861601"/>
                  <a:pt x="1043189" y="837127"/>
                </a:cubicBezTo>
                <a:cubicBezTo>
                  <a:pt x="1059536" y="820780"/>
                  <a:pt x="1060361" y="794198"/>
                  <a:pt x="1068947" y="772733"/>
                </a:cubicBezTo>
                <a:cubicBezTo>
                  <a:pt x="1021921" y="702194"/>
                  <a:pt x="1047441" y="712661"/>
                  <a:pt x="927279" y="798491"/>
                </a:cubicBezTo>
                <a:cubicBezTo>
                  <a:pt x="872712" y="837468"/>
                  <a:pt x="772733" y="927279"/>
                  <a:pt x="772733" y="927279"/>
                </a:cubicBezTo>
                <a:cubicBezTo>
                  <a:pt x="674665" y="1123416"/>
                  <a:pt x="698879" y="1042395"/>
                  <a:pt x="669702" y="1159099"/>
                </a:cubicBezTo>
                <a:cubicBezTo>
                  <a:pt x="673995" y="1210614"/>
                  <a:pt x="672443" y="1262955"/>
                  <a:pt x="682581" y="1313645"/>
                </a:cubicBezTo>
                <a:cubicBezTo>
                  <a:pt x="685617" y="1328823"/>
                  <a:pt x="692936" y="1353822"/>
                  <a:pt x="708338" y="1352282"/>
                </a:cubicBezTo>
                <a:cubicBezTo>
                  <a:pt x="746545" y="1348462"/>
                  <a:pt x="777561" y="1318971"/>
                  <a:pt x="811369" y="1300767"/>
                </a:cubicBezTo>
                <a:cubicBezTo>
                  <a:pt x="833409" y="1288899"/>
                  <a:pt x="854645" y="1275569"/>
                  <a:pt x="875764" y="1262130"/>
                </a:cubicBezTo>
                <a:cubicBezTo>
                  <a:pt x="938262" y="1222358"/>
                  <a:pt x="958588" y="1212724"/>
                  <a:pt x="1004552" y="1159099"/>
                </a:cubicBezTo>
                <a:cubicBezTo>
                  <a:pt x="1014625" y="1147347"/>
                  <a:pt x="1021724" y="1133341"/>
                  <a:pt x="1030310" y="1120462"/>
                </a:cubicBezTo>
                <a:cubicBezTo>
                  <a:pt x="1041927" y="1062378"/>
                  <a:pt x="1058281" y="1035985"/>
                  <a:pt x="1017431" y="978795"/>
                </a:cubicBezTo>
                <a:cubicBezTo>
                  <a:pt x="1009541" y="967748"/>
                  <a:pt x="991674" y="970209"/>
                  <a:pt x="978795" y="965916"/>
                </a:cubicBezTo>
                <a:cubicBezTo>
                  <a:pt x="953037" y="983088"/>
                  <a:pt x="922345" y="994525"/>
                  <a:pt x="901521" y="1017431"/>
                </a:cubicBezTo>
                <a:cubicBezTo>
                  <a:pt x="878239" y="1043041"/>
                  <a:pt x="866580" y="1077199"/>
                  <a:pt x="850006" y="1107584"/>
                </a:cubicBezTo>
                <a:cubicBezTo>
                  <a:pt x="818922" y="1164572"/>
                  <a:pt x="826517" y="1150024"/>
                  <a:pt x="811369" y="1210614"/>
                </a:cubicBezTo>
                <a:cubicBezTo>
                  <a:pt x="815662" y="1223493"/>
                  <a:pt x="810672" y="1249251"/>
                  <a:pt x="824248" y="1249251"/>
                </a:cubicBezTo>
                <a:cubicBezTo>
                  <a:pt x="853046" y="1249251"/>
                  <a:pt x="875304" y="1222531"/>
                  <a:pt x="901521" y="1210614"/>
                </a:cubicBezTo>
                <a:cubicBezTo>
                  <a:pt x="1075943" y="1131332"/>
                  <a:pt x="816769" y="1259816"/>
                  <a:pt x="1081826" y="1146220"/>
                </a:cubicBezTo>
                <a:cubicBezTo>
                  <a:pt x="1104834" y="1136359"/>
                  <a:pt x="1124755" y="1120463"/>
                  <a:pt x="1146220" y="1107584"/>
                </a:cubicBezTo>
                <a:cubicBezTo>
                  <a:pt x="1159099" y="1090412"/>
                  <a:pt x="1181328" y="1077241"/>
                  <a:pt x="1184857" y="1056068"/>
                </a:cubicBezTo>
                <a:cubicBezTo>
                  <a:pt x="1190547" y="1021928"/>
                  <a:pt x="1201874" y="935598"/>
                  <a:pt x="1171978" y="953037"/>
                </a:cubicBezTo>
                <a:cubicBezTo>
                  <a:pt x="1103002" y="993273"/>
                  <a:pt x="1030310" y="1146220"/>
                  <a:pt x="1030310" y="1146220"/>
                </a:cubicBezTo>
                <a:cubicBezTo>
                  <a:pt x="1010954" y="1210743"/>
                  <a:pt x="956723" y="1332053"/>
                  <a:pt x="1004552" y="1403798"/>
                </a:cubicBezTo>
                <a:cubicBezTo>
                  <a:pt x="1016459" y="1421658"/>
                  <a:pt x="1027366" y="1366786"/>
                  <a:pt x="1043189" y="1352282"/>
                </a:cubicBezTo>
                <a:cubicBezTo>
                  <a:pt x="1100134" y="1300082"/>
                  <a:pt x="1140883" y="1274274"/>
                  <a:pt x="1197736" y="1236372"/>
                </a:cubicBezTo>
                <a:cubicBezTo>
                  <a:pt x="1193443" y="1210614"/>
                  <a:pt x="1209307" y="1168268"/>
                  <a:pt x="1184857" y="1159099"/>
                </a:cubicBezTo>
                <a:cubicBezTo>
                  <a:pt x="1147842" y="1145219"/>
                  <a:pt x="1033722" y="1244210"/>
                  <a:pt x="1017431" y="1262130"/>
                </a:cubicBezTo>
                <a:cubicBezTo>
                  <a:pt x="996607" y="1285036"/>
                  <a:pt x="980740" y="1312226"/>
                  <a:pt x="965916" y="1339403"/>
                </a:cubicBezTo>
                <a:cubicBezTo>
                  <a:pt x="954846" y="1359699"/>
                  <a:pt x="919480" y="1414137"/>
                  <a:pt x="940158" y="1403798"/>
                </a:cubicBezTo>
                <a:cubicBezTo>
                  <a:pt x="983600" y="1382077"/>
                  <a:pt x="1043189" y="1300767"/>
                  <a:pt x="1043189" y="1300767"/>
                </a:cubicBezTo>
                <a:cubicBezTo>
                  <a:pt x="1051775" y="1283595"/>
                  <a:pt x="1057788" y="1264874"/>
                  <a:pt x="1068947" y="1249251"/>
                </a:cubicBezTo>
                <a:cubicBezTo>
                  <a:pt x="1079533" y="1234430"/>
                  <a:pt x="1094704" y="1197735"/>
                  <a:pt x="1107583" y="1210614"/>
                </a:cubicBezTo>
                <a:cubicBezTo>
                  <a:pt x="1121159" y="1224190"/>
                  <a:pt x="1089770" y="1244652"/>
                  <a:pt x="1081826" y="1262130"/>
                </a:cubicBezTo>
                <a:cubicBezTo>
                  <a:pt x="1068297" y="1291894"/>
                  <a:pt x="1056068" y="1322231"/>
                  <a:pt x="1043189" y="1352282"/>
                </a:cubicBezTo>
                <a:cubicBezTo>
                  <a:pt x="1038896" y="1373747"/>
                  <a:pt x="1030310" y="1394786"/>
                  <a:pt x="1030310" y="1416676"/>
                </a:cubicBezTo>
                <a:cubicBezTo>
                  <a:pt x="1030310" y="1434376"/>
                  <a:pt x="1037592" y="1451400"/>
                  <a:pt x="1043189" y="1468192"/>
                </a:cubicBezTo>
                <a:cubicBezTo>
                  <a:pt x="1044547" y="1472265"/>
                  <a:pt x="1043189" y="1459606"/>
                  <a:pt x="1043189" y="1455313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3997839" y="3294875"/>
            <a:ext cx="1127953" cy="1644839"/>
          </a:xfrm>
          <a:custGeom>
            <a:avLst/>
            <a:gdLst>
              <a:gd name="connsiteX0" fmla="*/ 599919 w 1127953"/>
              <a:gd name="connsiteY0" fmla="*/ 285452 h 1644839"/>
              <a:gd name="connsiteX1" fmla="*/ 702950 w 1127953"/>
              <a:gd name="connsiteY1" fmla="*/ 182421 h 1644839"/>
              <a:gd name="connsiteX2" fmla="*/ 741586 w 1127953"/>
              <a:gd name="connsiteY2" fmla="*/ 143784 h 1644839"/>
              <a:gd name="connsiteX3" fmla="*/ 780223 w 1127953"/>
              <a:gd name="connsiteY3" fmla="*/ 118026 h 1644839"/>
              <a:gd name="connsiteX4" fmla="*/ 818860 w 1127953"/>
              <a:gd name="connsiteY4" fmla="*/ 79390 h 1644839"/>
              <a:gd name="connsiteX5" fmla="*/ 870375 w 1127953"/>
              <a:gd name="connsiteY5" fmla="*/ 53632 h 1644839"/>
              <a:gd name="connsiteX6" fmla="*/ 973406 w 1127953"/>
              <a:gd name="connsiteY6" fmla="*/ 2117 h 1644839"/>
              <a:gd name="connsiteX7" fmla="*/ 1115074 w 1127953"/>
              <a:gd name="connsiteY7" fmla="*/ 14995 h 1644839"/>
              <a:gd name="connsiteX8" fmla="*/ 1127953 w 1127953"/>
              <a:gd name="connsiteY8" fmla="*/ 53632 h 1644839"/>
              <a:gd name="connsiteX9" fmla="*/ 1076437 w 1127953"/>
              <a:gd name="connsiteY9" fmla="*/ 156663 h 1644839"/>
              <a:gd name="connsiteX10" fmla="*/ 999164 w 1127953"/>
              <a:gd name="connsiteY10" fmla="*/ 182421 h 1644839"/>
              <a:gd name="connsiteX11" fmla="*/ 960527 w 1127953"/>
              <a:gd name="connsiteY11" fmla="*/ 195300 h 1644839"/>
              <a:gd name="connsiteX12" fmla="*/ 909012 w 1127953"/>
              <a:gd name="connsiteY12" fmla="*/ 208179 h 1644839"/>
              <a:gd name="connsiteX13" fmla="*/ 857496 w 1127953"/>
              <a:gd name="connsiteY13" fmla="*/ 233936 h 1644839"/>
              <a:gd name="connsiteX14" fmla="*/ 638555 w 1127953"/>
              <a:gd name="connsiteY14" fmla="*/ 259694 h 1644839"/>
              <a:gd name="connsiteX15" fmla="*/ 509767 w 1127953"/>
              <a:gd name="connsiteY15" fmla="*/ 182421 h 1644839"/>
              <a:gd name="connsiteX16" fmla="*/ 445372 w 1127953"/>
              <a:gd name="connsiteY16" fmla="*/ 143784 h 1644839"/>
              <a:gd name="connsiteX17" fmla="*/ 406736 w 1127953"/>
              <a:gd name="connsiteY17" fmla="*/ 118026 h 1644839"/>
              <a:gd name="connsiteX18" fmla="*/ 368099 w 1127953"/>
              <a:gd name="connsiteY18" fmla="*/ 105148 h 1644839"/>
              <a:gd name="connsiteX19" fmla="*/ 252189 w 1127953"/>
              <a:gd name="connsiteY19" fmla="*/ 79390 h 1644839"/>
              <a:gd name="connsiteX20" fmla="*/ 84764 w 1127953"/>
              <a:gd name="connsiteY20" fmla="*/ 105148 h 1644839"/>
              <a:gd name="connsiteX21" fmla="*/ 46127 w 1127953"/>
              <a:gd name="connsiteY21" fmla="*/ 130905 h 1644839"/>
              <a:gd name="connsiteX22" fmla="*/ 20369 w 1127953"/>
              <a:gd name="connsiteY22" fmla="*/ 169542 h 1644839"/>
              <a:gd name="connsiteX23" fmla="*/ 20369 w 1127953"/>
              <a:gd name="connsiteY23" fmla="*/ 298331 h 1644839"/>
              <a:gd name="connsiteX24" fmla="*/ 97643 w 1127953"/>
              <a:gd name="connsiteY24" fmla="*/ 336967 h 1644839"/>
              <a:gd name="connsiteX25" fmla="*/ 535524 w 1127953"/>
              <a:gd name="connsiteY25" fmla="*/ 324088 h 1644839"/>
              <a:gd name="connsiteX26" fmla="*/ 638555 w 1127953"/>
              <a:gd name="connsiteY26" fmla="*/ 272573 h 1644839"/>
              <a:gd name="connsiteX27" fmla="*/ 599919 w 1127953"/>
              <a:gd name="connsiteY27" fmla="*/ 285452 h 1644839"/>
              <a:gd name="connsiteX28" fmla="*/ 548403 w 1127953"/>
              <a:gd name="connsiteY28" fmla="*/ 388483 h 1644839"/>
              <a:gd name="connsiteX29" fmla="*/ 561282 w 1127953"/>
              <a:gd name="connsiteY29" fmla="*/ 555908 h 1644839"/>
              <a:gd name="connsiteX30" fmla="*/ 574161 w 1127953"/>
              <a:gd name="connsiteY30" fmla="*/ 607424 h 1644839"/>
              <a:gd name="connsiteX31" fmla="*/ 638555 w 1127953"/>
              <a:gd name="connsiteY31" fmla="*/ 633181 h 1644839"/>
              <a:gd name="connsiteX32" fmla="*/ 831738 w 1127953"/>
              <a:gd name="connsiteY32" fmla="*/ 620302 h 1644839"/>
              <a:gd name="connsiteX33" fmla="*/ 844617 w 1127953"/>
              <a:gd name="connsiteY33" fmla="*/ 530150 h 1644839"/>
              <a:gd name="connsiteX34" fmla="*/ 767344 w 1127953"/>
              <a:gd name="connsiteY34" fmla="*/ 517271 h 1644839"/>
              <a:gd name="connsiteX35" fmla="*/ 612798 w 1127953"/>
              <a:gd name="connsiteY35" fmla="*/ 530150 h 1644839"/>
              <a:gd name="connsiteX36" fmla="*/ 561282 w 1127953"/>
              <a:gd name="connsiteY36" fmla="*/ 581666 h 1644839"/>
              <a:gd name="connsiteX37" fmla="*/ 535524 w 1127953"/>
              <a:gd name="connsiteY37" fmla="*/ 620302 h 1644839"/>
              <a:gd name="connsiteX38" fmla="*/ 496888 w 1127953"/>
              <a:gd name="connsiteY38" fmla="*/ 671818 h 1644839"/>
              <a:gd name="connsiteX39" fmla="*/ 458251 w 1127953"/>
              <a:gd name="connsiteY39" fmla="*/ 787728 h 1644839"/>
              <a:gd name="connsiteX40" fmla="*/ 445372 w 1127953"/>
              <a:gd name="connsiteY40" fmla="*/ 826364 h 1644839"/>
              <a:gd name="connsiteX41" fmla="*/ 458251 w 1127953"/>
              <a:gd name="connsiteY41" fmla="*/ 877880 h 1644839"/>
              <a:gd name="connsiteX42" fmla="*/ 496888 w 1127953"/>
              <a:gd name="connsiteY42" fmla="*/ 890759 h 1644839"/>
              <a:gd name="connsiteX43" fmla="*/ 625676 w 1127953"/>
              <a:gd name="connsiteY43" fmla="*/ 942274 h 1644839"/>
              <a:gd name="connsiteX44" fmla="*/ 857496 w 1127953"/>
              <a:gd name="connsiteY44" fmla="*/ 865001 h 1644839"/>
              <a:gd name="connsiteX45" fmla="*/ 870375 w 1127953"/>
              <a:gd name="connsiteY45" fmla="*/ 826364 h 1644839"/>
              <a:gd name="connsiteX46" fmla="*/ 844617 w 1127953"/>
              <a:gd name="connsiteY46" fmla="*/ 761970 h 1644839"/>
              <a:gd name="connsiteX47" fmla="*/ 805981 w 1127953"/>
              <a:gd name="connsiteY47" fmla="*/ 749091 h 1644839"/>
              <a:gd name="connsiteX48" fmla="*/ 690071 w 1127953"/>
              <a:gd name="connsiteY48" fmla="*/ 723333 h 1644839"/>
              <a:gd name="connsiteX49" fmla="*/ 599919 w 1127953"/>
              <a:gd name="connsiteY49" fmla="*/ 736212 h 1644839"/>
              <a:gd name="connsiteX50" fmla="*/ 522646 w 1127953"/>
              <a:gd name="connsiteY50" fmla="*/ 839243 h 1644839"/>
              <a:gd name="connsiteX51" fmla="*/ 496888 w 1127953"/>
              <a:gd name="connsiteY51" fmla="*/ 877880 h 1644839"/>
              <a:gd name="connsiteX52" fmla="*/ 484009 w 1127953"/>
              <a:gd name="connsiteY52" fmla="*/ 942274 h 1644839"/>
              <a:gd name="connsiteX53" fmla="*/ 509767 w 1127953"/>
              <a:gd name="connsiteY53" fmla="*/ 1071063 h 1644839"/>
              <a:gd name="connsiteX54" fmla="*/ 561282 w 1127953"/>
              <a:gd name="connsiteY54" fmla="*/ 1122579 h 1644839"/>
              <a:gd name="connsiteX55" fmla="*/ 599919 w 1127953"/>
              <a:gd name="connsiteY55" fmla="*/ 1135457 h 1644839"/>
              <a:gd name="connsiteX56" fmla="*/ 870375 w 1127953"/>
              <a:gd name="connsiteY56" fmla="*/ 1122579 h 1644839"/>
              <a:gd name="connsiteX57" fmla="*/ 896133 w 1127953"/>
              <a:gd name="connsiteY57" fmla="*/ 980911 h 1644839"/>
              <a:gd name="connsiteX58" fmla="*/ 844617 w 1127953"/>
              <a:gd name="connsiteY58" fmla="*/ 955153 h 1644839"/>
              <a:gd name="connsiteX59" fmla="*/ 702950 w 1127953"/>
              <a:gd name="connsiteY59" fmla="*/ 980911 h 1644839"/>
              <a:gd name="connsiteX60" fmla="*/ 664313 w 1127953"/>
              <a:gd name="connsiteY60" fmla="*/ 1019548 h 1644839"/>
              <a:gd name="connsiteX61" fmla="*/ 625676 w 1127953"/>
              <a:gd name="connsiteY61" fmla="*/ 1045305 h 1644839"/>
              <a:gd name="connsiteX62" fmla="*/ 599919 w 1127953"/>
              <a:gd name="connsiteY62" fmla="*/ 1096821 h 1644839"/>
              <a:gd name="connsiteX63" fmla="*/ 535524 w 1127953"/>
              <a:gd name="connsiteY63" fmla="*/ 1186973 h 1644839"/>
              <a:gd name="connsiteX64" fmla="*/ 548403 w 1127953"/>
              <a:gd name="connsiteY64" fmla="*/ 1302883 h 1644839"/>
              <a:gd name="connsiteX65" fmla="*/ 587040 w 1127953"/>
              <a:gd name="connsiteY65" fmla="*/ 1328640 h 1644839"/>
              <a:gd name="connsiteX66" fmla="*/ 844617 w 1127953"/>
              <a:gd name="connsiteY66" fmla="*/ 1290004 h 1644839"/>
              <a:gd name="connsiteX67" fmla="*/ 870375 w 1127953"/>
              <a:gd name="connsiteY67" fmla="*/ 1186973 h 1644839"/>
              <a:gd name="connsiteX68" fmla="*/ 805981 w 1127953"/>
              <a:gd name="connsiteY68" fmla="*/ 1174094 h 1644839"/>
              <a:gd name="connsiteX69" fmla="*/ 484009 w 1127953"/>
              <a:gd name="connsiteY69" fmla="*/ 1251367 h 1644839"/>
              <a:gd name="connsiteX70" fmla="*/ 471130 w 1127953"/>
              <a:gd name="connsiteY70" fmla="*/ 1290004 h 1644839"/>
              <a:gd name="connsiteX71" fmla="*/ 445372 w 1127953"/>
              <a:gd name="connsiteY71" fmla="*/ 1328640 h 1644839"/>
              <a:gd name="connsiteX72" fmla="*/ 419615 w 1127953"/>
              <a:gd name="connsiteY72" fmla="*/ 1405914 h 1644839"/>
              <a:gd name="connsiteX73" fmla="*/ 432493 w 1127953"/>
              <a:gd name="connsiteY73" fmla="*/ 1534702 h 1644839"/>
              <a:gd name="connsiteX74" fmla="*/ 509767 w 1127953"/>
              <a:gd name="connsiteY74" fmla="*/ 1599097 h 1644839"/>
              <a:gd name="connsiteX75" fmla="*/ 664313 w 1127953"/>
              <a:gd name="connsiteY75" fmla="*/ 1637733 h 1644839"/>
              <a:gd name="connsiteX76" fmla="*/ 909012 w 1127953"/>
              <a:gd name="connsiteY76" fmla="*/ 1599097 h 16448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</a:cxnLst>
            <a:rect l="l" t="t" r="r" b="b"/>
            <a:pathLst>
              <a:path w="1127953" h="1644839">
                <a:moveTo>
                  <a:pt x="599919" y="285452"/>
                </a:moveTo>
                <a:lnTo>
                  <a:pt x="702950" y="182421"/>
                </a:lnTo>
                <a:cubicBezTo>
                  <a:pt x="715829" y="169542"/>
                  <a:pt x="726432" y="153887"/>
                  <a:pt x="741586" y="143784"/>
                </a:cubicBezTo>
                <a:cubicBezTo>
                  <a:pt x="754465" y="135198"/>
                  <a:pt x="768332" y="127935"/>
                  <a:pt x="780223" y="118026"/>
                </a:cubicBezTo>
                <a:cubicBezTo>
                  <a:pt x="794215" y="106366"/>
                  <a:pt x="804039" y="89976"/>
                  <a:pt x="818860" y="79390"/>
                </a:cubicBezTo>
                <a:cubicBezTo>
                  <a:pt x="834483" y="68231"/>
                  <a:pt x="853706" y="63157"/>
                  <a:pt x="870375" y="53632"/>
                </a:cubicBezTo>
                <a:cubicBezTo>
                  <a:pt x="960394" y="2192"/>
                  <a:pt x="846628" y="52827"/>
                  <a:pt x="973406" y="2117"/>
                </a:cubicBezTo>
                <a:cubicBezTo>
                  <a:pt x="1020629" y="6410"/>
                  <a:pt x="1070090" y="0"/>
                  <a:pt x="1115074" y="14995"/>
                </a:cubicBezTo>
                <a:cubicBezTo>
                  <a:pt x="1127953" y="19288"/>
                  <a:pt x="1127953" y="40056"/>
                  <a:pt x="1127953" y="53632"/>
                </a:cubicBezTo>
                <a:cubicBezTo>
                  <a:pt x="1127953" y="116688"/>
                  <a:pt x="1127659" y="133898"/>
                  <a:pt x="1076437" y="156663"/>
                </a:cubicBezTo>
                <a:cubicBezTo>
                  <a:pt x="1051626" y="167690"/>
                  <a:pt x="1024922" y="173835"/>
                  <a:pt x="999164" y="182421"/>
                </a:cubicBezTo>
                <a:cubicBezTo>
                  <a:pt x="986285" y="186714"/>
                  <a:pt x="973697" y="192007"/>
                  <a:pt x="960527" y="195300"/>
                </a:cubicBezTo>
                <a:cubicBezTo>
                  <a:pt x="943355" y="199593"/>
                  <a:pt x="925585" y="201964"/>
                  <a:pt x="909012" y="208179"/>
                </a:cubicBezTo>
                <a:cubicBezTo>
                  <a:pt x="891036" y="214920"/>
                  <a:pt x="876122" y="229280"/>
                  <a:pt x="857496" y="233936"/>
                </a:cubicBezTo>
                <a:cubicBezTo>
                  <a:pt x="843335" y="237476"/>
                  <a:pt x="645721" y="258898"/>
                  <a:pt x="638555" y="259694"/>
                </a:cubicBezTo>
                <a:lnTo>
                  <a:pt x="509767" y="182421"/>
                </a:lnTo>
                <a:cubicBezTo>
                  <a:pt x="488302" y="169542"/>
                  <a:pt x="466200" y="157670"/>
                  <a:pt x="445372" y="143784"/>
                </a:cubicBezTo>
                <a:cubicBezTo>
                  <a:pt x="432493" y="135198"/>
                  <a:pt x="420580" y="124948"/>
                  <a:pt x="406736" y="118026"/>
                </a:cubicBezTo>
                <a:cubicBezTo>
                  <a:pt x="394594" y="111955"/>
                  <a:pt x="381152" y="108877"/>
                  <a:pt x="368099" y="105148"/>
                </a:cubicBezTo>
                <a:cubicBezTo>
                  <a:pt x="325653" y="93021"/>
                  <a:pt x="296462" y="88245"/>
                  <a:pt x="252189" y="79390"/>
                </a:cubicBezTo>
                <a:cubicBezTo>
                  <a:pt x="215246" y="83084"/>
                  <a:pt x="131180" y="81940"/>
                  <a:pt x="84764" y="105148"/>
                </a:cubicBezTo>
                <a:cubicBezTo>
                  <a:pt x="70920" y="112070"/>
                  <a:pt x="59006" y="122319"/>
                  <a:pt x="46127" y="130905"/>
                </a:cubicBezTo>
                <a:cubicBezTo>
                  <a:pt x="37541" y="143784"/>
                  <a:pt x="27291" y="155697"/>
                  <a:pt x="20369" y="169542"/>
                </a:cubicBezTo>
                <a:cubicBezTo>
                  <a:pt x="0" y="210281"/>
                  <a:pt x="859" y="254433"/>
                  <a:pt x="20369" y="298331"/>
                </a:cubicBezTo>
                <a:cubicBezTo>
                  <a:pt x="29052" y="317868"/>
                  <a:pt x="80500" y="331253"/>
                  <a:pt x="97643" y="336967"/>
                </a:cubicBezTo>
                <a:lnTo>
                  <a:pt x="535524" y="324088"/>
                </a:lnTo>
                <a:cubicBezTo>
                  <a:pt x="667670" y="317942"/>
                  <a:pt x="662769" y="345215"/>
                  <a:pt x="638555" y="272573"/>
                </a:cubicBezTo>
                <a:cubicBezTo>
                  <a:pt x="625676" y="276866"/>
                  <a:pt x="608253" y="274736"/>
                  <a:pt x="599919" y="285452"/>
                </a:cubicBezTo>
                <a:cubicBezTo>
                  <a:pt x="576345" y="315761"/>
                  <a:pt x="548403" y="388483"/>
                  <a:pt x="548403" y="388483"/>
                </a:cubicBezTo>
                <a:cubicBezTo>
                  <a:pt x="552696" y="444291"/>
                  <a:pt x="554742" y="500318"/>
                  <a:pt x="561282" y="555908"/>
                </a:cubicBezTo>
                <a:cubicBezTo>
                  <a:pt x="563350" y="573487"/>
                  <a:pt x="561645" y="594908"/>
                  <a:pt x="574161" y="607424"/>
                </a:cubicBezTo>
                <a:cubicBezTo>
                  <a:pt x="590508" y="623771"/>
                  <a:pt x="617090" y="624595"/>
                  <a:pt x="638555" y="633181"/>
                </a:cubicBezTo>
                <a:cubicBezTo>
                  <a:pt x="702949" y="628888"/>
                  <a:pt x="768916" y="635083"/>
                  <a:pt x="831738" y="620302"/>
                </a:cubicBezTo>
                <a:cubicBezTo>
                  <a:pt x="864368" y="612624"/>
                  <a:pt x="864619" y="544437"/>
                  <a:pt x="844617" y="530150"/>
                </a:cubicBezTo>
                <a:cubicBezTo>
                  <a:pt x="823368" y="514972"/>
                  <a:pt x="793102" y="521564"/>
                  <a:pt x="767344" y="517271"/>
                </a:cubicBezTo>
                <a:cubicBezTo>
                  <a:pt x="715829" y="521564"/>
                  <a:pt x="662139" y="514731"/>
                  <a:pt x="612798" y="530150"/>
                </a:cubicBezTo>
                <a:cubicBezTo>
                  <a:pt x="589619" y="537394"/>
                  <a:pt x="577086" y="563228"/>
                  <a:pt x="561282" y="581666"/>
                </a:cubicBezTo>
                <a:cubicBezTo>
                  <a:pt x="551209" y="593418"/>
                  <a:pt x="544521" y="607707"/>
                  <a:pt x="535524" y="620302"/>
                </a:cubicBezTo>
                <a:cubicBezTo>
                  <a:pt x="523048" y="637769"/>
                  <a:pt x="509767" y="654646"/>
                  <a:pt x="496888" y="671818"/>
                </a:cubicBezTo>
                <a:lnTo>
                  <a:pt x="458251" y="787728"/>
                </a:lnTo>
                <a:lnTo>
                  <a:pt x="445372" y="826364"/>
                </a:lnTo>
                <a:cubicBezTo>
                  <a:pt x="449665" y="843536"/>
                  <a:pt x="447194" y="864058"/>
                  <a:pt x="458251" y="877880"/>
                </a:cubicBezTo>
                <a:cubicBezTo>
                  <a:pt x="466732" y="888481"/>
                  <a:pt x="484746" y="884688"/>
                  <a:pt x="496888" y="890759"/>
                </a:cubicBezTo>
                <a:cubicBezTo>
                  <a:pt x="611803" y="948217"/>
                  <a:pt x="419128" y="883262"/>
                  <a:pt x="625676" y="942274"/>
                </a:cubicBezTo>
                <a:cubicBezTo>
                  <a:pt x="819923" y="917994"/>
                  <a:pt x="809342" y="977361"/>
                  <a:pt x="857496" y="865001"/>
                </a:cubicBezTo>
                <a:cubicBezTo>
                  <a:pt x="862844" y="852523"/>
                  <a:pt x="866082" y="839243"/>
                  <a:pt x="870375" y="826364"/>
                </a:cubicBezTo>
                <a:cubicBezTo>
                  <a:pt x="861789" y="804899"/>
                  <a:pt x="859417" y="779730"/>
                  <a:pt x="844617" y="761970"/>
                </a:cubicBezTo>
                <a:cubicBezTo>
                  <a:pt x="835926" y="751541"/>
                  <a:pt x="819151" y="752384"/>
                  <a:pt x="805981" y="749091"/>
                </a:cubicBezTo>
                <a:cubicBezTo>
                  <a:pt x="767584" y="739492"/>
                  <a:pt x="728708" y="731919"/>
                  <a:pt x="690071" y="723333"/>
                </a:cubicBezTo>
                <a:cubicBezTo>
                  <a:pt x="660020" y="727626"/>
                  <a:pt x="627554" y="723651"/>
                  <a:pt x="599919" y="736212"/>
                </a:cubicBezTo>
                <a:cubicBezTo>
                  <a:pt x="553295" y="757405"/>
                  <a:pt x="544664" y="800711"/>
                  <a:pt x="522646" y="839243"/>
                </a:cubicBezTo>
                <a:cubicBezTo>
                  <a:pt x="514966" y="852682"/>
                  <a:pt x="505474" y="865001"/>
                  <a:pt x="496888" y="877880"/>
                </a:cubicBezTo>
                <a:cubicBezTo>
                  <a:pt x="492595" y="899345"/>
                  <a:pt x="484009" y="920384"/>
                  <a:pt x="484009" y="942274"/>
                </a:cubicBezTo>
                <a:cubicBezTo>
                  <a:pt x="484009" y="944727"/>
                  <a:pt x="493907" y="1048859"/>
                  <a:pt x="509767" y="1071063"/>
                </a:cubicBezTo>
                <a:cubicBezTo>
                  <a:pt x="523882" y="1090824"/>
                  <a:pt x="541521" y="1108464"/>
                  <a:pt x="561282" y="1122579"/>
                </a:cubicBezTo>
                <a:cubicBezTo>
                  <a:pt x="572329" y="1130470"/>
                  <a:pt x="587040" y="1131164"/>
                  <a:pt x="599919" y="1135457"/>
                </a:cubicBezTo>
                <a:cubicBezTo>
                  <a:pt x="690071" y="1131164"/>
                  <a:pt x="781349" y="1137417"/>
                  <a:pt x="870375" y="1122579"/>
                </a:cubicBezTo>
                <a:cubicBezTo>
                  <a:pt x="935699" y="1111692"/>
                  <a:pt x="907066" y="1002776"/>
                  <a:pt x="896133" y="980911"/>
                </a:cubicBezTo>
                <a:cubicBezTo>
                  <a:pt x="887547" y="963739"/>
                  <a:pt x="861789" y="963739"/>
                  <a:pt x="844617" y="955153"/>
                </a:cubicBezTo>
                <a:cubicBezTo>
                  <a:pt x="797395" y="963739"/>
                  <a:pt x="748150" y="964768"/>
                  <a:pt x="702950" y="980911"/>
                </a:cubicBezTo>
                <a:cubicBezTo>
                  <a:pt x="685797" y="987037"/>
                  <a:pt x="678305" y="1007888"/>
                  <a:pt x="664313" y="1019548"/>
                </a:cubicBezTo>
                <a:cubicBezTo>
                  <a:pt x="652422" y="1029457"/>
                  <a:pt x="638555" y="1036719"/>
                  <a:pt x="625676" y="1045305"/>
                </a:cubicBezTo>
                <a:cubicBezTo>
                  <a:pt x="617090" y="1062477"/>
                  <a:pt x="611078" y="1081198"/>
                  <a:pt x="599919" y="1096821"/>
                </a:cubicBezTo>
                <a:cubicBezTo>
                  <a:pt x="512894" y="1218656"/>
                  <a:pt x="606123" y="1045776"/>
                  <a:pt x="535524" y="1186973"/>
                </a:cubicBezTo>
                <a:cubicBezTo>
                  <a:pt x="539817" y="1225610"/>
                  <a:pt x="535118" y="1266349"/>
                  <a:pt x="548403" y="1302883"/>
                </a:cubicBezTo>
                <a:cubicBezTo>
                  <a:pt x="553693" y="1317430"/>
                  <a:pt x="571576" y="1329312"/>
                  <a:pt x="587040" y="1328640"/>
                </a:cubicBezTo>
                <a:cubicBezTo>
                  <a:pt x="673778" y="1324869"/>
                  <a:pt x="758758" y="1302883"/>
                  <a:pt x="844617" y="1290004"/>
                </a:cubicBezTo>
                <a:cubicBezTo>
                  <a:pt x="861821" y="1267066"/>
                  <a:pt x="914892" y="1224070"/>
                  <a:pt x="870375" y="1186973"/>
                </a:cubicBezTo>
                <a:cubicBezTo>
                  <a:pt x="853559" y="1172960"/>
                  <a:pt x="827446" y="1178387"/>
                  <a:pt x="805981" y="1174094"/>
                </a:cubicBezTo>
                <a:cubicBezTo>
                  <a:pt x="674126" y="1187974"/>
                  <a:pt x="575312" y="1160064"/>
                  <a:pt x="484009" y="1251367"/>
                </a:cubicBezTo>
                <a:cubicBezTo>
                  <a:pt x="474410" y="1260966"/>
                  <a:pt x="477201" y="1277862"/>
                  <a:pt x="471130" y="1290004"/>
                </a:cubicBezTo>
                <a:cubicBezTo>
                  <a:pt x="464208" y="1303848"/>
                  <a:pt x="453958" y="1315761"/>
                  <a:pt x="445372" y="1328640"/>
                </a:cubicBezTo>
                <a:cubicBezTo>
                  <a:pt x="436786" y="1354398"/>
                  <a:pt x="416914" y="1378898"/>
                  <a:pt x="419615" y="1405914"/>
                </a:cubicBezTo>
                <a:cubicBezTo>
                  <a:pt x="423908" y="1448843"/>
                  <a:pt x="422792" y="1492663"/>
                  <a:pt x="432493" y="1534702"/>
                </a:cubicBezTo>
                <a:cubicBezTo>
                  <a:pt x="441622" y="1574262"/>
                  <a:pt x="478241" y="1585085"/>
                  <a:pt x="509767" y="1599097"/>
                </a:cubicBezTo>
                <a:cubicBezTo>
                  <a:pt x="588704" y="1634180"/>
                  <a:pt x="569188" y="1624145"/>
                  <a:pt x="664313" y="1637733"/>
                </a:cubicBezTo>
                <a:cubicBezTo>
                  <a:pt x="892788" y="1610854"/>
                  <a:pt x="817528" y="1644839"/>
                  <a:pt x="909012" y="1599097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7456868" y="3771482"/>
            <a:ext cx="1184856" cy="1706935"/>
          </a:xfrm>
          <a:custGeom>
            <a:avLst/>
            <a:gdLst>
              <a:gd name="connsiteX0" fmla="*/ 592428 w 1184856"/>
              <a:gd name="connsiteY0" fmla="*/ 530062 h 1706935"/>
              <a:gd name="connsiteX1" fmla="*/ 540912 w 1184856"/>
              <a:gd name="connsiteY1" fmla="*/ 362636 h 1706935"/>
              <a:gd name="connsiteX2" fmla="*/ 502276 w 1184856"/>
              <a:gd name="connsiteY2" fmla="*/ 298242 h 1706935"/>
              <a:gd name="connsiteX3" fmla="*/ 437881 w 1184856"/>
              <a:gd name="connsiteY3" fmla="*/ 208090 h 1706935"/>
              <a:gd name="connsiteX4" fmla="*/ 399245 w 1184856"/>
              <a:gd name="connsiteY4" fmla="*/ 169453 h 1706935"/>
              <a:gd name="connsiteX5" fmla="*/ 334850 w 1184856"/>
              <a:gd name="connsiteY5" fmla="*/ 66422 h 1706935"/>
              <a:gd name="connsiteX6" fmla="*/ 257577 w 1184856"/>
              <a:gd name="connsiteY6" fmla="*/ 27786 h 1706935"/>
              <a:gd name="connsiteX7" fmla="*/ 206062 w 1184856"/>
              <a:gd name="connsiteY7" fmla="*/ 2028 h 1706935"/>
              <a:gd name="connsiteX8" fmla="*/ 103031 w 1184856"/>
              <a:gd name="connsiteY8" fmla="*/ 66422 h 1706935"/>
              <a:gd name="connsiteX9" fmla="*/ 51515 w 1184856"/>
              <a:gd name="connsiteY9" fmla="*/ 169453 h 1706935"/>
              <a:gd name="connsiteX10" fmla="*/ 64394 w 1184856"/>
              <a:gd name="connsiteY10" fmla="*/ 272484 h 1706935"/>
              <a:gd name="connsiteX11" fmla="*/ 103031 w 1184856"/>
              <a:gd name="connsiteY11" fmla="*/ 311121 h 1706935"/>
              <a:gd name="connsiteX12" fmla="*/ 141667 w 1184856"/>
              <a:gd name="connsiteY12" fmla="*/ 375515 h 1706935"/>
              <a:gd name="connsiteX13" fmla="*/ 206062 w 1184856"/>
              <a:gd name="connsiteY13" fmla="*/ 414152 h 1706935"/>
              <a:gd name="connsiteX14" fmla="*/ 321971 w 1184856"/>
              <a:gd name="connsiteY14" fmla="*/ 478546 h 1706935"/>
              <a:gd name="connsiteX15" fmla="*/ 373487 w 1184856"/>
              <a:gd name="connsiteY15" fmla="*/ 491425 h 1706935"/>
              <a:gd name="connsiteX16" fmla="*/ 1017431 w 1184856"/>
              <a:gd name="connsiteY16" fmla="*/ 530062 h 1706935"/>
              <a:gd name="connsiteX17" fmla="*/ 1159098 w 1184856"/>
              <a:gd name="connsiteY17" fmla="*/ 620214 h 1706935"/>
              <a:gd name="connsiteX18" fmla="*/ 1184856 w 1184856"/>
              <a:gd name="connsiteY18" fmla="*/ 658850 h 1706935"/>
              <a:gd name="connsiteX19" fmla="*/ 1171977 w 1184856"/>
              <a:gd name="connsiteY19" fmla="*/ 697487 h 1706935"/>
              <a:gd name="connsiteX20" fmla="*/ 1120462 w 1184856"/>
              <a:gd name="connsiteY20" fmla="*/ 710366 h 1706935"/>
              <a:gd name="connsiteX21" fmla="*/ 901521 w 1184856"/>
              <a:gd name="connsiteY21" fmla="*/ 697487 h 1706935"/>
              <a:gd name="connsiteX22" fmla="*/ 798490 w 1184856"/>
              <a:gd name="connsiteY22" fmla="*/ 658850 h 1706935"/>
              <a:gd name="connsiteX23" fmla="*/ 772732 w 1184856"/>
              <a:gd name="connsiteY23" fmla="*/ 620214 h 1706935"/>
              <a:gd name="connsiteX24" fmla="*/ 734095 w 1184856"/>
              <a:gd name="connsiteY24" fmla="*/ 594456 h 1706935"/>
              <a:gd name="connsiteX25" fmla="*/ 656822 w 1184856"/>
              <a:gd name="connsiteY25" fmla="*/ 530062 h 1706935"/>
              <a:gd name="connsiteX26" fmla="*/ 605307 w 1184856"/>
              <a:gd name="connsiteY26" fmla="*/ 517183 h 1706935"/>
              <a:gd name="connsiteX27" fmla="*/ 553791 w 1184856"/>
              <a:gd name="connsiteY27" fmla="*/ 478546 h 1706935"/>
              <a:gd name="connsiteX28" fmla="*/ 386366 w 1184856"/>
              <a:gd name="connsiteY28" fmla="*/ 478546 h 1706935"/>
              <a:gd name="connsiteX29" fmla="*/ 321971 w 1184856"/>
              <a:gd name="connsiteY29" fmla="*/ 581577 h 1706935"/>
              <a:gd name="connsiteX30" fmla="*/ 399245 w 1184856"/>
              <a:gd name="connsiteY30" fmla="*/ 839155 h 1706935"/>
              <a:gd name="connsiteX31" fmla="*/ 489397 w 1184856"/>
              <a:gd name="connsiteY31" fmla="*/ 890670 h 1706935"/>
              <a:gd name="connsiteX32" fmla="*/ 579549 w 1184856"/>
              <a:gd name="connsiteY32" fmla="*/ 942186 h 1706935"/>
              <a:gd name="connsiteX33" fmla="*/ 708338 w 1184856"/>
              <a:gd name="connsiteY33" fmla="*/ 929307 h 1706935"/>
              <a:gd name="connsiteX34" fmla="*/ 682580 w 1184856"/>
              <a:gd name="connsiteY34" fmla="*/ 839155 h 1706935"/>
              <a:gd name="connsiteX35" fmla="*/ 489397 w 1184856"/>
              <a:gd name="connsiteY35" fmla="*/ 800518 h 1706935"/>
              <a:gd name="connsiteX36" fmla="*/ 283335 w 1184856"/>
              <a:gd name="connsiteY36" fmla="*/ 877791 h 1706935"/>
              <a:gd name="connsiteX37" fmla="*/ 257577 w 1184856"/>
              <a:gd name="connsiteY37" fmla="*/ 955064 h 1706935"/>
              <a:gd name="connsiteX38" fmla="*/ 283335 w 1184856"/>
              <a:gd name="connsiteY38" fmla="*/ 1032338 h 1706935"/>
              <a:gd name="connsiteX39" fmla="*/ 566670 w 1184856"/>
              <a:gd name="connsiteY39" fmla="*/ 967943 h 1706935"/>
              <a:gd name="connsiteX40" fmla="*/ 553791 w 1184856"/>
              <a:gd name="connsiteY40" fmla="*/ 903549 h 1706935"/>
              <a:gd name="connsiteX41" fmla="*/ 270456 w 1184856"/>
              <a:gd name="connsiteY41" fmla="*/ 1006580 h 1706935"/>
              <a:gd name="connsiteX42" fmla="*/ 218940 w 1184856"/>
              <a:gd name="connsiteY42" fmla="*/ 1070974 h 1706935"/>
              <a:gd name="connsiteX43" fmla="*/ 206062 w 1184856"/>
              <a:gd name="connsiteY43" fmla="*/ 1380067 h 1706935"/>
              <a:gd name="connsiteX44" fmla="*/ 244698 w 1184856"/>
              <a:gd name="connsiteY44" fmla="*/ 1418704 h 1706935"/>
              <a:gd name="connsiteX45" fmla="*/ 283335 w 1184856"/>
              <a:gd name="connsiteY45" fmla="*/ 1431583 h 1706935"/>
              <a:gd name="connsiteX46" fmla="*/ 360608 w 1184856"/>
              <a:gd name="connsiteY46" fmla="*/ 1405825 h 1706935"/>
              <a:gd name="connsiteX47" fmla="*/ 463639 w 1184856"/>
              <a:gd name="connsiteY47" fmla="*/ 1315673 h 1706935"/>
              <a:gd name="connsiteX48" fmla="*/ 450760 w 1184856"/>
              <a:gd name="connsiteY48" fmla="*/ 1251279 h 1706935"/>
              <a:gd name="connsiteX49" fmla="*/ 128788 w 1184856"/>
              <a:gd name="connsiteY49" fmla="*/ 1277036 h 1706935"/>
              <a:gd name="connsiteX50" fmla="*/ 51515 w 1184856"/>
              <a:gd name="connsiteY50" fmla="*/ 1341431 h 1706935"/>
              <a:gd name="connsiteX51" fmla="*/ 0 w 1184856"/>
              <a:gd name="connsiteY51" fmla="*/ 1444462 h 1706935"/>
              <a:gd name="connsiteX52" fmla="*/ 38636 w 1184856"/>
              <a:gd name="connsiteY52" fmla="*/ 1573250 h 1706935"/>
              <a:gd name="connsiteX53" fmla="*/ 296214 w 1184856"/>
              <a:gd name="connsiteY53" fmla="*/ 1689160 h 1706935"/>
              <a:gd name="connsiteX54" fmla="*/ 476518 w 1184856"/>
              <a:gd name="connsiteY54" fmla="*/ 1573250 h 1706935"/>
              <a:gd name="connsiteX55" fmla="*/ 450760 w 1184856"/>
              <a:gd name="connsiteY55" fmla="*/ 1508856 h 1706935"/>
              <a:gd name="connsiteX56" fmla="*/ 283335 w 1184856"/>
              <a:gd name="connsiteY56" fmla="*/ 1560372 h 1706935"/>
              <a:gd name="connsiteX57" fmla="*/ 270456 w 1184856"/>
              <a:gd name="connsiteY57" fmla="*/ 1599008 h 1706935"/>
              <a:gd name="connsiteX58" fmla="*/ 244698 w 1184856"/>
              <a:gd name="connsiteY58" fmla="*/ 1650524 h 17069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184856" h="1706935">
                <a:moveTo>
                  <a:pt x="592428" y="530062"/>
                </a:moveTo>
                <a:cubicBezTo>
                  <a:pt x="575256" y="474253"/>
                  <a:pt x="562075" y="417057"/>
                  <a:pt x="540912" y="362636"/>
                </a:cubicBezTo>
                <a:cubicBezTo>
                  <a:pt x="531839" y="339306"/>
                  <a:pt x="515543" y="319469"/>
                  <a:pt x="502276" y="298242"/>
                </a:cubicBezTo>
                <a:cubicBezTo>
                  <a:pt x="486593" y="273150"/>
                  <a:pt x="455322" y="228438"/>
                  <a:pt x="437881" y="208090"/>
                </a:cubicBezTo>
                <a:cubicBezTo>
                  <a:pt x="426028" y="194261"/>
                  <a:pt x="409831" y="184274"/>
                  <a:pt x="399245" y="169453"/>
                </a:cubicBezTo>
                <a:cubicBezTo>
                  <a:pt x="348237" y="98041"/>
                  <a:pt x="402504" y="134077"/>
                  <a:pt x="334850" y="66422"/>
                </a:cubicBezTo>
                <a:cubicBezTo>
                  <a:pt x="303910" y="35481"/>
                  <a:pt x="294242" y="43499"/>
                  <a:pt x="257577" y="27786"/>
                </a:cubicBezTo>
                <a:cubicBezTo>
                  <a:pt x="239931" y="20223"/>
                  <a:pt x="223234" y="10614"/>
                  <a:pt x="206062" y="2028"/>
                </a:cubicBezTo>
                <a:cubicBezTo>
                  <a:pt x="133901" y="16460"/>
                  <a:pt x="141777" y="0"/>
                  <a:pt x="103031" y="66422"/>
                </a:cubicBezTo>
                <a:cubicBezTo>
                  <a:pt x="83684" y="99589"/>
                  <a:pt x="51515" y="169453"/>
                  <a:pt x="51515" y="169453"/>
                </a:cubicBezTo>
                <a:cubicBezTo>
                  <a:pt x="55808" y="203797"/>
                  <a:pt x="52566" y="239957"/>
                  <a:pt x="64394" y="272484"/>
                </a:cubicBezTo>
                <a:cubicBezTo>
                  <a:pt x="70618" y="289601"/>
                  <a:pt x="92103" y="296550"/>
                  <a:pt x="103031" y="311121"/>
                </a:cubicBezTo>
                <a:cubicBezTo>
                  <a:pt x="118050" y="331146"/>
                  <a:pt x="123967" y="357815"/>
                  <a:pt x="141667" y="375515"/>
                </a:cubicBezTo>
                <a:cubicBezTo>
                  <a:pt x="159367" y="393215"/>
                  <a:pt x="184943" y="400713"/>
                  <a:pt x="206062" y="414152"/>
                </a:cubicBezTo>
                <a:cubicBezTo>
                  <a:pt x="281222" y="461981"/>
                  <a:pt x="259847" y="460796"/>
                  <a:pt x="321971" y="478546"/>
                </a:cubicBezTo>
                <a:cubicBezTo>
                  <a:pt x="338990" y="483409"/>
                  <a:pt x="355835" y="490117"/>
                  <a:pt x="373487" y="491425"/>
                </a:cubicBezTo>
                <a:cubicBezTo>
                  <a:pt x="587933" y="507310"/>
                  <a:pt x="1017431" y="530062"/>
                  <a:pt x="1017431" y="530062"/>
                </a:cubicBezTo>
                <a:cubicBezTo>
                  <a:pt x="1168016" y="580256"/>
                  <a:pt x="1107366" y="529685"/>
                  <a:pt x="1159098" y="620214"/>
                </a:cubicBezTo>
                <a:cubicBezTo>
                  <a:pt x="1166777" y="633653"/>
                  <a:pt x="1176270" y="645971"/>
                  <a:pt x="1184856" y="658850"/>
                </a:cubicBezTo>
                <a:cubicBezTo>
                  <a:pt x="1180563" y="671729"/>
                  <a:pt x="1182578" y="689006"/>
                  <a:pt x="1171977" y="697487"/>
                </a:cubicBezTo>
                <a:cubicBezTo>
                  <a:pt x="1158156" y="708544"/>
                  <a:pt x="1138162" y="710366"/>
                  <a:pt x="1120462" y="710366"/>
                </a:cubicBezTo>
                <a:cubicBezTo>
                  <a:pt x="1047356" y="710366"/>
                  <a:pt x="974501" y="701780"/>
                  <a:pt x="901521" y="697487"/>
                </a:cubicBezTo>
                <a:cubicBezTo>
                  <a:pt x="866859" y="688822"/>
                  <a:pt x="827354" y="682903"/>
                  <a:pt x="798490" y="658850"/>
                </a:cubicBezTo>
                <a:cubicBezTo>
                  <a:pt x="786599" y="648941"/>
                  <a:pt x="783677" y="631159"/>
                  <a:pt x="772732" y="620214"/>
                </a:cubicBezTo>
                <a:cubicBezTo>
                  <a:pt x="761787" y="609269"/>
                  <a:pt x="745986" y="604365"/>
                  <a:pt x="734095" y="594456"/>
                </a:cubicBezTo>
                <a:cubicBezTo>
                  <a:pt x="701326" y="567148"/>
                  <a:pt x="696326" y="546992"/>
                  <a:pt x="656822" y="530062"/>
                </a:cubicBezTo>
                <a:cubicBezTo>
                  <a:pt x="640553" y="523090"/>
                  <a:pt x="622479" y="521476"/>
                  <a:pt x="605307" y="517183"/>
                </a:cubicBezTo>
                <a:cubicBezTo>
                  <a:pt x="588135" y="504304"/>
                  <a:pt x="573406" y="487264"/>
                  <a:pt x="553791" y="478546"/>
                </a:cubicBezTo>
                <a:cubicBezTo>
                  <a:pt x="497669" y="453603"/>
                  <a:pt x="444376" y="471295"/>
                  <a:pt x="386366" y="478546"/>
                </a:cubicBezTo>
                <a:cubicBezTo>
                  <a:pt x="375539" y="494787"/>
                  <a:pt x="321971" y="573811"/>
                  <a:pt x="321971" y="581577"/>
                </a:cubicBezTo>
                <a:cubicBezTo>
                  <a:pt x="321971" y="634765"/>
                  <a:pt x="331760" y="785167"/>
                  <a:pt x="399245" y="839155"/>
                </a:cubicBezTo>
                <a:cubicBezTo>
                  <a:pt x="426272" y="860776"/>
                  <a:pt x="460197" y="872088"/>
                  <a:pt x="489397" y="890670"/>
                </a:cubicBezTo>
                <a:cubicBezTo>
                  <a:pt x="575166" y="945250"/>
                  <a:pt x="505753" y="917587"/>
                  <a:pt x="579549" y="942186"/>
                </a:cubicBezTo>
                <a:cubicBezTo>
                  <a:pt x="622479" y="937893"/>
                  <a:pt x="677831" y="959814"/>
                  <a:pt x="708338" y="929307"/>
                </a:cubicBezTo>
                <a:cubicBezTo>
                  <a:pt x="730437" y="907208"/>
                  <a:pt x="709518" y="855001"/>
                  <a:pt x="682580" y="839155"/>
                </a:cubicBezTo>
                <a:cubicBezTo>
                  <a:pt x="625977" y="805859"/>
                  <a:pt x="553791" y="813397"/>
                  <a:pt x="489397" y="800518"/>
                </a:cubicBezTo>
                <a:cubicBezTo>
                  <a:pt x="369641" y="818942"/>
                  <a:pt x="329664" y="785132"/>
                  <a:pt x="283335" y="877791"/>
                </a:cubicBezTo>
                <a:cubicBezTo>
                  <a:pt x="271193" y="902076"/>
                  <a:pt x="266163" y="929306"/>
                  <a:pt x="257577" y="955064"/>
                </a:cubicBezTo>
                <a:cubicBezTo>
                  <a:pt x="266163" y="980822"/>
                  <a:pt x="256622" y="1027481"/>
                  <a:pt x="283335" y="1032338"/>
                </a:cubicBezTo>
                <a:cubicBezTo>
                  <a:pt x="510571" y="1073654"/>
                  <a:pt x="501254" y="1066067"/>
                  <a:pt x="566670" y="967943"/>
                </a:cubicBezTo>
                <a:cubicBezTo>
                  <a:pt x="562377" y="946478"/>
                  <a:pt x="575647" y="904763"/>
                  <a:pt x="553791" y="903549"/>
                </a:cubicBezTo>
                <a:cubicBezTo>
                  <a:pt x="439320" y="897189"/>
                  <a:pt x="345280" y="931756"/>
                  <a:pt x="270456" y="1006580"/>
                </a:cubicBezTo>
                <a:cubicBezTo>
                  <a:pt x="251019" y="1026017"/>
                  <a:pt x="236112" y="1049509"/>
                  <a:pt x="218940" y="1070974"/>
                </a:cubicBezTo>
                <a:cubicBezTo>
                  <a:pt x="182665" y="1216076"/>
                  <a:pt x="156794" y="1232263"/>
                  <a:pt x="206062" y="1380067"/>
                </a:cubicBezTo>
                <a:cubicBezTo>
                  <a:pt x="211822" y="1397346"/>
                  <a:pt x="229544" y="1408601"/>
                  <a:pt x="244698" y="1418704"/>
                </a:cubicBezTo>
                <a:cubicBezTo>
                  <a:pt x="255994" y="1426234"/>
                  <a:pt x="270456" y="1427290"/>
                  <a:pt x="283335" y="1431583"/>
                </a:cubicBezTo>
                <a:cubicBezTo>
                  <a:pt x="309093" y="1422997"/>
                  <a:pt x="336323" y="1417967"/>
                  <a:pt x="360608" y="1405825"/>
                </a:cubicBezTo>
                <a:cubicBezTo>
                  <a:pt x="396080" y="1388089"/>
                  <a:pt x="437077" y="1342235"/>
                  <a:pt x="463639" y="1315673"/>
                </a:cubicBezTo>
                <a:cubicBezTo>
                  <a:pt x="459346" y="1294208"/>
                  <a:pt x="469228" y="1263031"/>
                  <a:pt x="450760" y="1251279"/>
                </a:cubicBezTo>
                <a:cubicBezTo>
                  <a:pt x="350433" y="1187435"/>
                  <a:pt x="221466" y="1252322"/>
                  <a:pt x="128788" y="1277036"/>
                </a:cubicBezTo>
                <a:cubicBezTo>
                  <a:pt x="103030" y="1298501"/>
                  <a:pt x="75224" y="1317722"/>
                  <a:pt x="51515" y="1341431"/>
                </a:cubicBezTo>
                <a:cubicBezTo>
                  <a:pt x="25792" y="1367154"/>
                  <a:pt x="12299" y="1413712"/>
                  <a:pt x="0" y="1444462"/>
                </a:cubicBezTo>
                <a:cubicBezTo>
                  <a:pt x="12879" y="1487391"/>
                  <a:pt x="8859" y="1539752"/>
                  <a:pt x="38636" y="1573250"/>
                </a:cubicBezTo>
                <a:cubicBezTo>
                  <a:pt x="131626" y="1677863"/>
                  <a:pt x="187649" y="1673651"/>
                  <a:pt x="296214" y="1689160"/>
                </a:cubicBezTo>
                <a:cubicBezTo>
                  <a:pt x="414570" y="1669434"/>
                  <a:pt x="476518" y="1706935"/>
                  <a:pt x="476518" y="1573250"/>
                </a:cubicBezTo>
                <a:cubicBezTo>
                  <a:pt x="476518" y="1550132"/>
                  <a:pt x="459346" y="1530321"/>
                  <a:pt x="450760" y="1508856"/>
                </a:cubicBezTo>
                <a:cubicBezTo>
                  <a:pt x="394952" y="1526028"/>
                  <a:pt x="335561" y="1534259"/>
                  <a:pt x="283335" y="1560372"/>
                </a:cubicBezTo>
                <a:cubicBezTo>
                  <a:pt x="271193" y="1566443"/>
                  <a:pt x="275804" y="1586530"/>
                  <a:pt x="270456" y="1599008"/>
                </a:cubicBezTo>
                <a:cubicBezTo>
                  <a:pt x="262893" y="1616655"/>
                  <a:pt x="244698" y="1650524"/>
                  <a:pt x="244698" y="1650524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714480" y="1357298"/>
            <a:ext cx="155734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odjedeš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85918" y="2143116"/>
            <a:ext cx="155734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vystupují</a:t>
            </a:r>
            <a:endParaRPr lang="cs-CZ" sz="2000" b="1" dirty="0"/>
          </a:p>
        </p:txBody>
      </p:sp>
      <p:sp>
        <p:nvSpPr>
          <p:cNvPr id="15" name="Obdélník 14"/>
          <p:cNvSpPr/>
          <p:nvPr/>
        </p:nvSpPr>
        <p:spPr>
          <a:xfrm>
            <a:off x="1714480" y="3143248"/>
            <a:ext cx="198597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b</a:t>
            </a:r>
            <a:r>
              <a:rPr lang="cs-CZ" sz="2000" b="1" dirty="0" smtClean="0"/>
              <a:t>udu vyprávět</a:t>
            </a:r>
            <a:endParaRPr lang="cs-CZ" sz="2000" b="1" dirty="0"/>
          </a:p>
        </p:txBody>
      </p:sp>
      <p:sp>
        <p:nvSpPr>
          <p:cNvPr id="16" name="Obdélník 15"/>
          <p:cNvSpPr/>
          <p:nvPr/>
        </p:nvSpPr>
        <p:spPr>
          <a:xfrm>
            <a:off x="2357422" y="3786190"/>
            <a:ext cx="155734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b</a:t>
            </a:r>
            <a:r>
              <a:rPr lang="cs-CZ" sz="2000" b="1" dirty="0" smtClean="0"/>
              <a:t>udeš patřit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5572132" y="4000504"/>
            <a:ext cx="214314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n</a:t>
            </a:r>
            <a:r>
              <a:rPr lang="cs-CZ" sz="2000" b="1" dirty="0" smtClean="0"/>
              <a:t>ečekali jsme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5286380" y="3214686"/>
            <a:ext cx="184309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b</a:t>
            </a:r>
            <a:r>
              <a:rPr lang="cs-CZ" sz="2000" b="1" dirty="0" smtClean="0"/>
              <a:t>udete čekat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5786446" y="2285992"/>
            <a:ext cx="155734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oplatíš</a:t>
            </a:r>
            <a:endParaRPr lang="cs-CZ" sz="2000" b="1" dirty="0"/>
          </a:p>
        </p:txBody>
      </p:sp>
      <p:sp>
        <p:nvSpPr>
          <p:cNvPr id="20" name="Obdélník 19"/>
          <p:cNvSpPr/>
          <p:nvPr/>
        </p:nvSpPr>
        <p:spPr>
          <a:xfrm>
            <a:off x="5857884" y="1571612"/>
            <a:ext cx="155734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čekáš</a:t>
            </a:r>
            <a:endParaRPr lang="cs-CZ" sz="2000" b="1" dirty="0"/>
          </a:p>
        </p:txBody>
      </p:sp>
      <p:sp>
        <p:nvSpPr>
          <p:cNvPr id="21" name="Obdélník 20"/>
          <p:cNvSpPr/>
          <p:nvPr/>
        </p:nvSpPr>
        <p:spPr>
          <a:xfrm>
            <a:off x="6500826" y="5786454"/>
            <a:ext cx="155734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z</a:t>
            </a:r>
            <a:r>
              <a:rPr lang="cs-CZ" sz="2000" b="1" dirty="0" smtClean="0"/>
              <a:t>adíváte se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3786182" y="5643578"/>
            <a:ext cx="155734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z</a:t>
            </a:r>
            <a:r>
              <a:rPr lang="cs-CZ" sz="2000" b="1" dirty="0" smtClean="0"/>
              <a:t>aplatil si</a:t>
            </a:r>
            <a:endParaRPr lang="cs-CZ" sz="2000" b="1" dirty="0"/>
          </a:p>
        </p:txBody>
      </p:sp>
      <p:sp>
        <p:nvSpPr>
          <p:cNvPr id="23" name="Obdélník 22"/>
          <p:cNvSpPr/>
          <p:nvPr/>
        </p:nvSpPr>
        <p:spPr>
          <a:xfrm>
            <a:off x="571472" y="5500702"/>
            <a:ext cx="191453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n</a:t>
            </a:r>
            <a:r>
              <a:rPr lang="cs-CZ" sz="2000" b="1" dirty="0" smtClean="0"/>
              <a:t>eprozradil jsi</a:t>
            </a:r>
            <a:endParaRPr lang="cs-CZ" sz="2000" b="1" dirty="0"/>
          </a:p>
        </p:txBody>
      </p:sp>
      <p:sp>
        <p:nvSpPr>
          <p:cNvPr id="24" name="Obdélník 23"/>
          <p:cNvSpPr/>
          <p:nvPr/>
        </p:nvSpPr>
        <p:spPr>
          <a:xfrm>
            <a:off x="1714480" y="4857760"/>
            <a:ext cx="155734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u</a:t>
            </a:r>
            <a:r>
              <a:rPr lang="cs-CZ" sz="2000" b="1" dirty="0" smtClean="0"/>
              <a:t>kryl ses</a:t>
            </a:r>
            <a:endParaRPr lang="cs-CZ" sz="2000" b="1" dirty="0"/>
          </a:p>
        </p:txBody>
      </p:sp>
      <p:sp>
        <p:nvSpPr>
          <p:cNvPr id="25" name="Obdélník 24"/>
          <p:cNvSpPr/>
          <p:nvPr/>
        </p:nvSpPr>
        <p:spPr>
          <a:xfrm>
            <a:off x="5357818" y="4786322"/>
            <a:ext cx="155734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vstoupila</a:t>
            </a:r>
            <a:endParaRPr lang="cs-CZ" sz="20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857224" y="274638"/>
            <a:ext cx="6800876" cy="1143000"/>
          </a:xfrm>
        </p:spPr>
        <p:txBody>
          <a:bodyPr>
            <a:noAutofit/>
          </a:bodyPr>
          <a:lstStyle/>
          <a:p>
            <a:r>
              <a:rPr lang="cs-CZ" sz="3600" b="1" i="1" dirty="0" smtClean="0"/>
              <a:t>Vypište z </a:t>
            </a:r>
            <a:r>
              <a:rPr lang="cs-CZ" sz="3600" b="1" i="1" dirty="0" err="1" smtClean="0"/>
              <a:t>osmisměrky</a:t>
            </a:r>
            <a:r>
              <a:rPr lang="cs-CZ" sz="3600" b="1" i="1" dirty="0" smtClean="0"/>
              <a:t> </a:t>
            </a:r>
            <a:r>
              <a:rPr lang="cs-CZ" sz="3600" b="1" i="1" dirty="0" err="1" smtClean="0"/>
              <a:t>podst</a:t>
            </a:r>
            <a:r>
              <a:rPr lang="cs-CZ" sz="3600" b="1" i="1" dirty="0" smtClean="0"/>
              <a:t>. jména  rodu ženského a určete vzor.</a:t>
            </a:r>
            <a:endParaRPr lang="cs-CZ" sz="3600" b="1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57224" y="1500174"/>
          <a:ext cx="7643862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9318"/>
                <a:gridCol w="849318"/>
                <a:gridCol w="849318"/>
                <a:gridCol w="849318"/>
                <a:gridCol w="849318"/>
                <a:gridCol w="849318"/>
                <a:gridCol w="849318"/>
                <a:gridCol w="849318"/>
                <a:gridCol w="849318"/>
              </a:tblGrid>
              <a:tr h="6250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Á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V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  <a:tr h="6250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X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  <a:tr h="6250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Ž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G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  <a:tr h="6250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Ů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  <a:tr h="6250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CH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  <a:tr h="6250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Č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Í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Š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  <a:tr h="6250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X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Ž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  <a:tr h="6250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V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Z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/>
                          </a:solidFill>
                        </a:rPr>
                        <a:t>Š</a:t>
                      </a:r>
                      <a:endParaRPr lang="cs-CZ" sz="3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Hra</a:t>
            </a:r>
            <a:endParaRPr lang="cs-CZ" dirty="0"/>
          </a:p>
        </p:txBody>
      </p:sp>
      <p:sp>
        <p:nvSpPr>
          <p:cNvPr id="5" name="Prstenec 4"/>
          <p:cNvSpPr/>
          <p:nvPr/>
        </p:nvSpPr>
        <p:spPr>
          <a:xfrm>
            <a:off x="7000892" y="5357826"/>
            <a:ext cx="1785950" cy="91440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1538" y="150017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START</a:t>
            </a:r>
            <a:endParaRPr lang="cs-CZ" b="1" dirty="0"/>
          </a:p>
        </p:txBody>
      </p:sp>
      <p:sp>
        <p:nvSpPr>
          <p:cNvPr id="7" name="Elipsa 6"/>
          <p:cNvSpPr/>
          <p:nvPr/>
        </p:nvSpPr>
        <p:spPr>
          <a:xfrm>
            <a:off x="857224" y="2214554"/>
            <a:ext cx="1357322" cy="50006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s_</a:t>
            </a:r>
            <a:r>
              <a:rPr lang="cs-CZ" b="1" dirty="0" err="1" smtClean="0">
                <a:solidFill>
                  <a:schemeClr val="tx1"/>
                </a:solidFill>
              </a:rPr>
              <a:t>nek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1366814" y="3438524"/>
            <a:ext cx="1633550" cy="50006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s_</a:t>
            </a:r>
            <a:r>
              <a:rPr lang="cs-CZ" b="1" dirty="0" err="1" smtClean="0">
                <a:solidFill>
                  <a:schemeClr val="tx1"/>
                </a:solidFill>
              </a:rPr>
              <a:t>dliště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1785918" y="2857496"/>
            <a:ext cx="1571636" cy="50006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s_</a:t>
            </a:r>
            <a:r>
              <a:rPr lang="cs-CZ" b="1" dirty="0" err="1" smtClean="0">
                <a:solidFill>
                  <a:schemeClr val="tx1"/>
                </a:solidFill>
              </a:rPr>
              <a:t>rotek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1500166" y="4071942"/>
            <a:ext cx="1643074" cy="50006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p</a:t>
            </a:r>
            <a:r>
              <a:rPr lang="cs-CZ" b="1" dirty="0" smtClean="0">
                <a:solidFill>
                  <a:schemeClr val="tx1"/>
                </a:solidFill>
              </a:rPr>
              <a:t>ros_</a:t>
            </a:r>
            <a:r>
              <a:rPr lang="cs-CZ" b="1" dirty="0" err="1" smtClean="0">
                <a:solidFill>
                  <a:schemeClr val="tx1"/>
                </a:solidFill>
              </a:rPr>
              <a:t>nec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 rot="1230552">
            <a:off x="3044949" y="4008115"/>
            <a:ext cx="1357322" cy="50006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>
                <a:solidFill>
                  <a:schemeClr val="tx1"/>
                </a:solidFill>
              </a:rPr>
              <a:t>n</a:t>
            </a:r>
            <a:r>
              <a:rPr lang="cs-CZ" b="1" dirty="0" err="1" smtClean="0">
                <a:solidFill>
                  <a:schemeClr val="tx1"/>
                </a:solidFill>
              </a:rPr>
              <a:t>as</a:t>
            </a:r>
            <a:r>
              <a:rPr lang="cs-CZ" b="1" dirty="0" smtClean="0">
                <a:solidFill>
                  <a:schemeClr val="tx1"/>
                </a:solidFill>
              </a:rPr>
              <a:t>_</a:t>
            </a:r>
            <a:r>
              <a:rPr lang="cs-CZ" b="1" dirty="0" err="1" smtClean="0">
                <a:solidFill>
                  <a:schemeClr val="tx1"/>
                </a:solidFill>
              </a:rPr>
              <a:t>tit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 rot="19526136">
            <a:off x="3641148" y="3263420"/>
            <a:ext cx="1631743" cy="50006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>
                <a:solidFill>
                  <a:schemeClr val="tx1"/>
                </a:solidFill>
              </a:rPr>
              <a:t>u</a:t>
            </a:r>
            <a:r>
              <a:rPr lang="cs-CZ" b="1" dirty="0" err="1" smtClean="0">
                <a:solidFill>
                  <a:schemeClr val="tx1"/>
                </a:solidFill>
              </a:rPr>
              <a:t>s</a:t>
            </a:r>
            <a:r>
              <a:rPr lang="cs-CZ" b="1" dirty="0" smtClean="0">
                <a:solidFill>
                  <a:schemeClr val="tx1"/>
                </a:solidFill>
              </a:rPr>
              <a:t>_</a:t>
            </a:r>
            <a:r>
              <a:rPr lang="cs-CZ" b="1" dirty="0" err="1" smtClean="0">
                <a:solidFill>
                  <a:schemeClr val="tx1"/>
                </a:solidFill>
              </a:rPr>
              <a:t>chání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 rot="19904418">
            <a:off x="3752238" y="2506078"/>
            <a:ext cx="1357322" cy="50006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s</a:t>
            </a:r>
            <a:r>
              <a:rPr lang="cs-CZ" b="1" dirty="0" smtClean="0">
                <a:solidFill>
                  <a:schemeClr val="tx1"/>
                </a:solidFill>
              </a:rPr>
              <a:t>_</a:t>
            </a:r>
            <a:r>
              <a:rPr lang="cs-CZ" b="1" dirty="0" err="1" smtClean="0">
                <a:solidFill>
                  <a:schemeClr val="tx1"/>
                </a:solidFill>
              </a:rPr>
              <a:t>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4214810" y="1785926"/>
            <a:ext cx="1357322" cy="50006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s</a:t>
            </a:r>
            <a:r>
              <a:rPr lang="cs-CZ" b="1" dirty="0" smtClean="0">
                <a:solidFill>
                  <a:schemeClr val="tx1"/>
                </a:solidFill>
              </a:rPr>
              <a:t>_</a:t>
            </a:r>
            <a:r>
              <a:rPr lang="cs-CZ" b="1" dirty="0" err="1" smtClean="0">
                <a:solidFill>
                  <a:schemeClr val="tx1"/>
                </a:solidFill>
              </a:rPr>
              <a:t>pka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5857884" y="1285860"/>
            <a:ext cx="1357322" cy="50006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s</a:t>
            </a:r>
            <a:r>
              <a:rPr lang="cs-CZ" b="1" dirty="0" smtClean="0">
                <a:solidFill>
                  <a:schemeClr val="tx1"/>
                </a:solidFill>
              </a:rPr>
              <a:t>_</a:t>
            </a:r>
            <a:r>
              <a:rPr lang="cs-CZ" b="1" dirty="0" err="1" smtClean="0">
                <a:solidFill>
                  <a:schemeClr val="tx1"/>
                </a:solidFill>
              </a:rPr>
              <a:t>ček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6786578" y="1928802"/>
            <a:ext cx="1785950" cy="50006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S_</a:t>
            </a:r>
            <a:r>
              <a:rPr lang="cs-CZ" b="1" dirty="0" err="1" smtClean="0">
                <a:solidFill>
                  <a:schemeClr val="tx1"/>
                </a:solidFill>
              </a:rPr>
              <a:t>chrov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6929454" y="2857496"/>
            <a:ext cx="1571636" cy="50006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s</a:t>
            </a:r>
            <a:r>
              <a:rPr lang="cs-CZ" b="1" dirty="0" smtClean="0">
                <a:solidFill>
                  <a:schemeClr val="tx1"/>
                </a:solidFill>
              </a:rPr>
              <a:t>_kavky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6786578" y="3714752"/>
            <a:ext cx="1714512" cy="50006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z</a:t>
            </a:r>
            <a:r>
              <a:rPr lang="cs-CZ" b="1" dirty="0" smtClean="0">
                <a:solidFill>
                  <a:schemeClr val="tx1"/>
                </a:solidFill>
              </a:rPr>
              <a:t>has _</a:t>
            </a:r>
            <a:r>
              <a:rPr lang="cs-CZ" b="1" dirty="0" err="1" smtClean="0">
                <a:solidFill>
                  <a:schemeClr val="tx1"/>
                </a:solidFill>
              </a:rPr>
              <a:t>nat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5286380" y="3786190"/>
            <a:ext cx="1357322" cy="50006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s</a:t>
            </a:r>
            <a:r>
              <a:rPr lang="cs-CZ" b="1" dirty="0" smtClean="0">
                <a:solidFill>
                  <a:schemeClr val="tx1"/>
                </a:solidFill>
              </a:rPr>
              <a:t>_lnice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 rot="19844835">
            <a:off x="4929190" y="4643446"/>
            <a:ext cx="1357322" cy="50006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s</a:t>
            </a:r>
            <a:r>
              <a:rPr lang="cs-CZ" b="1" dirty="0" smtClean="0">
                <a:solidFill>
                  <a:schemeClr val="tx1"/>
                </a:solidFill>
              </a:rPr>
              <a:t>_</a:t>
            </a:r>
            <a:r>
              <a:rPr lang="cs-CZ" b="1" dirty="0" err="1" smtClean="0">
                <a:solidFill>
                  <a:schemeClr val="tx1"/>
                </a:solidFill>
              </a:rPr>
              <a:t>pka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5500694" y="5500702"/>
            <a:ext cx="1357322" cy="50006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p</a:t>
            </a:r>
            <a:r>
              <a:rPr lang="cs-CZ" b="1" dirty="0" smtClean="0">
                <a:solidFill>
                  <a:schemeClr val="tx1"/>
                </a:solidFill>
              </a:rPr>
              <a:t>řes_la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Prstenec 33"/>
          <p:cNvSpPr/>
          <p:nvPr/>
        </p:nvSpPr>
        <p:spPr>
          <a:xfrm>
            <a:off x="642910" y="1214422"/>
            <a:ext cx="1785950" cy="91440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 flipH="1">
            <a:off x="7643834" y="564357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CÍL</a:t>
            </a:r>
            <a:endParaRPr lang="cs-CZ" b="1" dirty="0"/>
          </a:p>
        </p:txBody>
      </p:sp>
      <p:sp>
        <p:nvSpPr>
          <p:cNvPr id="36" name="Volný tvar 35"/>
          <p:cNvSpPr/>
          <p:nvPr/>
        </p:nvSpPr>
        <p:spPr>
          <a:xfrm>
            <a:off x="1326524" y="2112135"/>
            <a:ext cx="19667" cy="103031"/>
          </a:xfrm>
          <a:custGeom>
            <a:avLst/>
            <a:gdLst>
              <a:gd name="connsiteX0" fmla="*/ 0 w 19667"/>
              <a:gd name="connsiteY0" fmla="*/ 0 h 103031"/>
              <a:gd name="connsiteX1" fmla="*/ 12879 w 19667"/>
              <a:gd name="connsiteY1" fmla="*/ 103031 h 103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9667" h="103031">
                <a:moveTo>
                  <a:pt x="0" y="0"/>
                </a:moveTo>
                <a:cubicBezTo>
                  <a:pt x="19667" y="59000"/>
                  <a:pt x="12879" y="25061"/>
                  <a:pt x="12879" y="103031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olný tvar 36"/>
          <p:cNvSpPr/>
          <p:nvPr/>
        </p:nvSpPr>
        <p:spPr>
          <a:xfrm>
            <a:off x="1455313" y="2730321"/>
            <a:ext cx="696816" cy="167425"/>
          </a:xfrm>
          <a:custGeom>
            <a:avLst/>
            <a:gdLst>
              <a:gd name="connsiteX0" fmla="*/ 0 w 696816"/>
              <a:gd name="connsiteY0" fmla="*/ 0 h 167425"/>
              <a:gd name="connsiteX1" fmla="*/ 12879 w 696816"/>
              <a:gd name="connsiteY1" fmla="*/ 38637 h 167425"/>
              <a:gd name="connsiteX2" fmla="*/ 141667 w 696816"/>
              <a:gd name="connsiteY2" fmla="*/ 103031 h 167425"/>
              <a:gd name="connsiteX3" fmla="*/ 682580 w 696816"/>
              <a:gd name="connsiteY3" fmla="*/ 115910 h 167425"/>
              <a:gd name="connsiteX4" fmla="*/ 695459 w 696816"/>
              <a:gd name="connsiteY4" fmla="*/ 167425 h 167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6816" h="167425">
                <a:moveTo>
                  <a:pt x="0" y="0"/>
                </a:moveTo>
                <a:cubicBezTo>
                  <a:pt x="4293" y="12879"/>
                  <a:pt x="3280" y="29038"/>
                  <a:pt x="12879" y="38637"/>
                </a:cubicBezTo>
                <a:cubicBezTo>
                  <a:pt x="42024" y="67782"/>
                  <a:pt x="96058" y="101048"/>
                  <a:pt x="141667" y="103031"/>
                </a:cubicBezTo>
                <a:cubicBezTo>
                  <a:pt x="321852" y="110865"/>
                  <a:pt x="502276" y="111617"/>
                  <a:pt x="682580" y="115910"/>
                </a:cubicBezTo>
                <a:cubicBezTo>
                  <a:pt x="696816" y="158619"/>
                  <a:pt x="695459" y="140971"/>
                  <a:pt x="695459" y="167425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olný tvar 37"/>
          <p:cNvSpPr/>
          <p:nvPr/>
        </p:nvSpPr>
        <p:spPr>
          <a:xfrm>
            <a:off x="1931831" y="3322749"/>
            <a:ext cx="193183" cy="103031"/>
          </a:xfrm>
          <a:custGeom>
            <a:avLst/>
            <a:gdLst>
              <a:gd name="connsiteX0" fmla="*/ 193183 w 193183"/>
              <a:gd name="connsiteY0" fmla="*/ 0 h 103031"/>
              <a:gd name="connsiteX1" fmla="*/ 90152 w 193183"/>
              <a:gd name="connsiteY1" fmla="*/ 12879 h 103031"/>
              <a:gd name="connsiteX2" fmla="*/ 25758 w 193183"/>
              <a:gd name="connsiteY2" fmla="*/ 77274 h 103031"/>
              <a:gd name="connsiteX3" fmla="*/ 0 w 193183"/>
              <a:gd name="connsiteY3" fmla="*/ 103031 h 103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3183" h="103031">
                <a:moveTo>
                  <a:pt x="193183" y="0"/>
                </a:moveTo>
                <a:cubicBezTo>
                  <a:pt x="158839" y="4293"/>
                  <a:pt x="123543" y="3772"/>
                  <a:pt x="90152" y="12879"/>
                </a:cubicBezTo>
                <a:cubicBezTo>
                  <a:pt x="50615" y="23662"/>
                  <a:pt x="48122" y="49319"/>
                  <a:pt x="25758" y="77274"/>
                </a:cubicBezTo>
                <a:cubicBezTo>
                  <a:pt x="18173" y="86755"/>
                  <a:pt x="8586" y="94445"/>
                  <a:pt x="0" y="103031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olný tvar 38"/>
          <p:cNvSpPr/>
          <p:nvPr/>
        </p:nvSpPr>
        <p:spPr>
          <a:xfrm>
            <a:off x="2021983" y="3940935"/>
            <a:ext cx="0" cy="128789"/>
          </a:xfrm>
          <a:custGeom>
            <a:avLst/>
            <a:gdLst>
              <a:gd name="connsiteX0" fmla="*/ 0 w 0"/>
              <a:gd name="connsiteY0" fmla="*/ 0 h 128789"/>
              <a:gd name="connsiteX1" fmla="*/ 0 w 0"/>
              <a:gd name="connsiteY1" fmla="*/ 128789 h 1287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28789">
                <a:moveTo>
                  <a:pt x="0" y="0"/>
                </a:moveTo>
                <a:lnTo>
                  <a:pt x="0" y="128789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 39"/>
          <p:cNvSpPr/>
          <p:nvPr/>
        </p:nvSpPr>
        <p:spPr>
          <a:xfrm>
            <a:off x="2446986" y="4584879"/>
            <a:ext cx="1275008" cy="430561"/>
          </a:xfrm>
          <a:custGeom>
            <a:avLst/>
            <a:gdLst>
              <a:gd name="connsiteX0" fmla="*/ 0 w 1275008"/>
              <a:gd name="connsiteY0" fmla="*/ 0 h 430561"/>
              <a:gd name="connsiteX1" fmla="*/ 51515 w 1275008"/>
              <a:gd name="connsiteY1" fmla="*/ 154546 h 430561"/>
              <a:gd name="connsiteX2" fmla="*/ 103031 w 1275008"/>
              <a:gd name="connsiteY2" fmla="*/ 270456 h 430561"/>
              <a:gd name="connsiteX3" fmla="*/ 206062 w 1275008"/>
              <a:gd name="connsiteY3" fmla="*/ 334851 h 430561"/>
              <a:gd name="connsiteX4" fmla="*/ 309093 w 1275008"/>
              <a:gd name="connsiteY4" fmla="*/ 360608 h 430561"/>
              <a:gd name="connsiteX5" fmla="*/ 347729 w 1275008"/>
              <a:gd name="connsiteY5" fmla="*/ 373487 h 430561"/>
              <a:gd name="connsiteX6" fmla="*/ 412124 w 1275008"/>
              <a:gd name="connsiteY6" fmla="*/ 399245 h 430561"/>
              <a:gd name="connsiteX7" fmla="*/ 476518 w 1275008"/>
              <a:gd name="connsiteY7" fmla="*/ 412124 h 430561"/>
              <a:gd name="connsiteX8" fmla="*/ 515155 w 1275008"/>
              <a:gd name="connsiteY8" fmla="*/ 425003 h 430561"/>
              <a:gd name="connsiteX9" fmla="*/ 965915 w 1275008"/>
              <a:gd name="connsiteY9" fmla="*/ 399245 h 430561"/>
              <a:gd name="connsiteX10" fmla="*/ 1004552 w 1275008"/>
              <a:gd name="connsiteY10" fmla="*/ 386366 h 430561"/>
              <a:gd name="connsiteX11" fmla="*/ 1081825 w 1275008"/>
              <a:gd name="connsiteY11" fmla="*/ 321972 h 430561"/>
              <a:gd name="connsiteX12" fmla="*/ 1120462 w 1275008"/>
              <a:gd name="connsiteY12" fmla="*/ 296214 h 430561"/>
              <a:gd name="connsiteX13" fmla="*/ 1146220 w 1275008"/>
              <a:gd name="connsiteY13" fmla="*/ 257577 h 430561"/>
              <a:gd name="connsiteX14" fmla="*/ 1197735 w 1275008"/>
              <a:gd name="connsiteY14" fmla="*/ 218941 h 430561"/>
              <a:gd name="connsiteX15" fmla="*/ 1223493 w 1275008"/>
              <a:gd name="connsiteY15" fmla="*/ 141667 h 430561"/>
              <a:gd name="connsiteX16" fmla="*/ 1262129 w 1275008"/>
              <a:gd name="connsiteY16" fmla="*/ 64394 h 430561"/>
              <a:gd name="connsiteX17" fmla="*/ 1275008 w 1275008"/>
              <a:gd name="connsiteY17" fmla="*/ 0 h 43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275008" h="430561">
                <a:moveTo>
                  <a:pt x="0" y="0"/>
                </a:moveTo>
                <a:cubicBezTo>
                  <a:pt x="24180" y="96718"/>
                  <a:pt x="1681" y="15009"/>
                  <a:pt x="51515" y="154546"/>
                </a:cubicBezTo>
                <a:cubicBezTo>
                  <a:pt x="65685" y="194223"/>
                  <a:pt x="71608" y="239033"/>
                  <a:pt x="103031" y="270456"/>
                </a:cubicBezTo>
                <a:cubicBezTo>
                  <a:pt x="125063" y="292488"/>
                  <a:pt x="175455" y="324649"/>
                  <a:pt x="206062" y="334851"/>
                </a:cubicBezTo>
                <a:cubicBezTo>
                  <a:pt x="239646" y="346046"/>
                  <a:pt x="275509" y="349413"/>
                  <a:pt x="309093" y="360608"/>
                </a:cubicBezTo>
                <a:cubicBezTo>
                  <a:pt x="321972" y="364901"/>
                  <a:pt x="335018" y="368720"/>
                  <a:pt x="347729" y="373487"/>
                </a:cubicBezTo>
                <a:cubicBezTo>
                  <a:pt x="369376" y="381605"/>
                  <a:pt x="389980" y="392602"/>
                  <a:pt x="412124" y="399245"/>
                </a:cubicBezTo>
                <a:cubicBezTo>
                  <a:pt x="433091" y="405535"/>
                  <a:pt x="455282" y="406815"/>
                  <a:pt x="476518" y="412124"/>
                </a:cubicBezTo>
                <a:cubicBezTo>
                  <a:pt x="489688" y="415417"/>
                  <a:pt x="502276" y="420710"/>
                  <a:pt x="515155" y="425003"/>
                </a:cubicBezTo>
                <a:cubicBezTo>
                  <a:pt x="632204" y="420967"/>
                  <a:pt x="824994" y="430561"/>
                  <a:pt x="965915" y="399245"/>
                </a:cubicBezTo>
                <a:cubicBezTo>
                  <a:pt x="979167" y="396300"/>
                  <a:pt x="992410" y="392437"/>
                  <a:pt x="1004552" y="386366"/>
                </a:cubicBezTo>
                <a:cubicBezTo>
                  <a:pt x="1052516" y="362384"/>
                  <a:pt x="1039100" y="357576"/>
                  <a:pt x="1081825" y="321972"/>
                </a:cubicBezTo>
                <a:cubicBezTo>
                  <a:pt x="1093716" y="312063"/>
                  <a:pt x="1107583" y="304800"/>
                  <a:pt x="1120462" y="296214"/>
                </a:cubicBezTo>
                <a:cubicBezTo>
                  <a:pt x="1129048" y="283335"/>
                  <a:pt x="1135275" y="268522"/>
                  <a:pt x="1146220" y="257577"/>
                </a:cubicBezTo>
                <a:cubicBezTo>
                  <a:pt x="1161398" y="242399"/>
                  <a:pt x="1185829" y="236801"/>
                  <a:pt x="1197735" y="218941"/>
                </a:cubicBezTo>
                <a:cubicBezTo>
                  <a:pt x="1212796" y="196350"/>
                  <a:pt x="1214907" y="167425"/>
                  <a:pt x="1223493" y="141667"/>
                </a:cubicBezTo>
                <a:cubicBezTo>
                  <a:pt x="1241266" y="88348"/>
                  <a:pt x="1228843" y="114325"/>
                  <a:pt x="1262129" y="64394"/>
                </a:cubicBezTo>
                <a:lnTo>
                  <a:pt x="1275008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lný tvar 40"/>
          <p:cNvSpPr/>
          <p:nvPr/>
        </p:nvSpPr>
        <p:spPr>
          <a:xfrm>
            <a:off x="4069724" y="3709115"/>
            <a:ext cx="587879" cy="425003"/>
          </a:xfrm>
          <a:custGeom>
            <a:avLst/>
            <a:gdLst>
              <a:gd name="connsiteX0" fmla="*/ 0 w 587879"/>
              <a:gd name="connsiteY0" fmla="*/ 425003 h 425003"/>
              <a:gd name="connsiteX1" fmla="*/ 38637 w 587879"/>
              <a:gd name="connsiteY1" fmla="*/ 386367 h 425003"/>
              <a:gd name="connsiteX2" fmla="*/ 128789 w 587879"/>
              <a:gd name="connsiteY2" fmla="*/ 360609 h 425003"/>
              <a:gd name="connsiteX3" fmla="*/ 218941 w 587879"/>
              <a:gd name="connsiteY3" fmla="*/ 334851 h 425003"/>
              <a:gd name="connsiteX4" fmla="*/ 347730 w 587879"/>
              <a:gd name="connsiteY4" fmla="*/ 321972 h 425003"/>
              <a:gd name="connsiteX5" fmla="*/ 386366 w 587879"/>
              <a:gd name="connsiteY5" fmla="*/ 309093 h 425003"/>
              <a:gd name="connsiteX6" fmla="*/ 437882 w 587879"/>
              <a:gd name="connsiteY6" fmla="*/ 296215 h 425003"/>
              <a:gd name="connsiteX7" fmla="*/ 476518 w 587879"/>
              <a:gd name="connsiteY7" fmla="*/ 270457 h 425003"/>
              <a:gd name="connsiteX8" fmla="*/ 540913 w 587879"/>
              <a:gd name="connsiteY8" fmla="*/ 193184 h 425003"/>
              <a:gd name="connsiteX9" fmla="*/ 566670 w 587879"/>
              <a:gd name="connsiteY9" fmla="*/ 154547 h 425003"/>
              <a:gd name="connsiteX10" fmla="*/ 579549 w 587879"/>
              <a:gd name="connsiteY10" fmla="*/ 0 h 425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87879" h="425003">
                <a:moveTo>
                  <a:pt x="0" y="425003"/>
                </a:moveTo>
                <a:cubicBezTo>
                  <a:pt x="12879" y="412124"/>
                  <a:pt x="22346" y="394512"/>
                  <a:pt x="38637" y="386367"/>
                </a:cubicBezTo>
                <a:cubicBezTo>
                  <a:pt x="66591" y="372390"/>
                  <a:pt x="98854" y="369590"/>
                  <a:pt x="128789" y="360609"/>
                </a:cubicBezTo>
                <a:cubicBezTo>
                  <a:pt x="162151" y="350600"/>
                  <a:pt x="183026" y="339982"/>
                  <a:pt x="218941" y="334851"/>
                </a:cubicBezTo>
                <a:cubicBezTo>
                  <a:pt x="261651" y="328750"/>
                  <a:pt x="304800" y="326265"/>
                  <a:pt x="347730" y="321972"/>
                </a:cubicBezTo>
                <a:cubicBezTo>
                  <a:pt x="360609" y="317679"/>
                  <a:pt x="373313" y="312822"/>
                  <a:pt x="386366" y="309093"/>
                </a:cubicBezTo>
                <a:cubicBezTo>
                  <a:pt x="403385" y="304230"/>
                  <a:pt x="421613" y="303187"/>
                  <a:pt x="437882" y="296215"/>
                </a:cubicBezTo>
                <a:cubicBezTo>
                  <a:pt x="452109" y="290118"/>
                  <a:pt x="463639" y="279043"/>
                  <a:pt x="476518" y="270457"/>
                </a:cubicBezTo>
                <a:cubicBezTo>
                  <a:pt x="540475" y="174522"/>
                  <a:pt x="458271" y="292355"/>
                  <a:pt x="540913" y="193184"/>
                </a:cubicBezTo>
                <a:cubicBezTo>
                  <a:pt x="550822" y="181293"/>
                  <a:pt x="558084" y="167426"/>
                  <a:pt x="566670" y="154547"/>
                </a:cubicBezTo>
                <a:cubicBezTo>
                  <a:pt x="587879" y="69713"/>
                  <a:pt x="579549" y="120731"/>
                  <a:pt x="579549" y="0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>
            <a:off x="4224270" y="3129566"/>
            <a:ext cx="0" cy="257578"/>
          </a:xfrm>
          <a:custGeom>
            <a:avLst/>
            <a:gdLst>
              <a:gd name="connsiteX0" fmla="*/ 0 w 0"/>
              <a:gd name="connsiteY0" fmla="*/ 257578 h 257578"/>
              <a:gd name="connsiteX1" fmla="*/ 0 w 0"/>
              <a:gd name="connsiteY1" fmla="*/ 0 h 2575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57578">
                <a:moveTo>
                  <a:pt x="0" y="257578"/>
                </a:moveTo>
                <a:lnTo>
                  <a:pt x="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4198513" y="2150772"/>
            <a:ext cx="77273" cy="437882"/>
          </a:xfrm>
          <a:custGeom>
            <a:avLst/>
            <a:gdLst>
              <a:gd name="connsiteX0" fmla="*/ 0 w 77273"/>
              <a:gd name="connsiteY0" fmla="*/ 437882 h 437882"/>
              <a:gd name="connsiteX1" fmla="*/ 12879 w 77273"/>
              <a:gd name="connsiteY1" fmla="*/ 257577 h 437882"/>
              <a:gd name="connsiteX2" fmla="*/ 25757 w 77273"/>
              <a:gd name="connsiteY2" fmla="*/ 193183 h 437882"/>
              <a:gd name="connsiteX3" fmla="*/ 51515 w 77273"/>
              <a:gd name="connsiteY3" fmla="*/ 103031 h 437882"/>
              <a:gd name="connsiteX4" fmla="*/ 77273 w 77273"/>
              <a:gd name="connsiteY4" fmla="*/ 0 h 4378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273" h="437882">
                <a:moveTo>
                  <a:pt x="0" y="437882"/>
                </a:moveTo>
                <a:cubicBezTo>
                  <a:pt x="4293" y="377780"/>
                  <a:pt x="6571" y="317501"/>
                  <a:pt x="12879" y="257577"/>
                </a:cubicBezTo>
                <a:cubicBezTo>
                  <a:pt x="15170" y="235808"/>
                  <a:pt x="21009" y="214551"/>
                  <a:pt x="25757" y="193183"/>
                </a:cubicBezTo>
                <a:cubicBezTo>
                  <a:pt x="36537" y="144670"/>
                  <a:pt x="37173" y="146055"/>
                  <a:pt x="51515" y="103031"/>
                </a:cubicBezTo>
                <a:cubicBezTo>
                  <a:pt x="65972" y="16289"/>
                  <a:pt x="52716" y="49114"/>
                  <a:pt x="77273" y="0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4718455" y="1374120"/>
            <a:ext cx="1244463" cy="403165"/>
          </a:xfrm>
          <a:custGeom>
            <a:avLst/>
            <a:gdLst>
              <a:gd name="connsiteX0" fmla="*/ 8091 w 1244463"/>
              <a:gd name="connsiteY0" fmla="*/ 403165 h 403165"/>
              <a:gd name="connsiteX1" fmla="*/ 149759 w 1244463"/>
              <a:gd name="connsiteY1" fmla="*/ 313012 h 403165"/>
              <a:gd name="connsiteX2" fmla="*/ 227032 w 1244463"/>
              <a:gd name="connsiteY2" fmla="*/ 248618 h 403165"/>
              <a:gd name="connsiteX3" fmla="*/ 265669 w 1244463"/>
              <a:gd name="connsiteY3" fmla="*/ 235739 h 403165"/>
              <a:gd name="connsiteX4" fmla="*/ 330063 w 1244463"/>
              <a:gd name="connsiteY4" fmla="*/ 197103 h 403165"/>
              <a:gd name="connsiteX5" fmla="*/ 355821 w 1244463"/>
              <a:gd name="connsiteY5" fmla="*/ 158466 h 403165"/>
              <a:gd name="connsiteX6" fmla="*/ 394458 w 1244463"/>
              <a:gd name="connsiteY6" fmla="*/ 145587 h 403165"/>
              <a:gd name="connsiteX7" fmla="*/ 458852 w 1244463"/>
              <a:gd name="connsiteY7" fmla="*/ 106950 h 403165"/>
              <a:gd name="connsiteX8" fmla="*/ 549004 w 1244463"/>
              <a:gd name="connsiteY8" fmla="*/ 55435 h 403165"/>
              <a:gd name="connsiteX9" fmla="*/ 587641 w 1244463"/>
              <a:gd name="connsiteY9" fmla="*/ 29677 h 403165"/>
              <a:gd name="connsiteX10" fmla="*/ 652035 w 1244463"/>
              <a:gd name="connsiteY10" fmla="*/ 16798 h 403165"/>
              <a:gd name="connsiteX11" fmla="*/ 703551 w 1244463"/>
              <a:gd name="connsiteY11" fmla="*/ 3919 h 403165"/>
              <a:gd name="connsiteX12" fmla="*/ 1244463 w 1244463"/>
              <a:gd name="connsiteY12" fmla="*/ 3919 h 403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44463" h="403165">
                <a:moveTo>
                  <a:pt x="8091" y="403165"/>
                </a:moveTo>
                <a:cubicBezTo>
                  <a:pt x="64516" y="318528"/>
                  <a:pt x="0" y="400371"/>
                  <a:pt x="149759" y="313012"/>
                </a:cubicBezTo>
                <a:cubicBezTo>
                  <a:pt x="320652" y="213325"/>
                  <a:pt x="70148" y="327061"/>
                  <a:pt x="227032" y="248618"/>
                </a:cubicBezTo>
                <a:cubicBezTo>
                  <a:pt x="239174" y="242547"/>
                  <a:pt x="253527" y="241810"/>
                  <a:pt x="265669" y="235739"/>
                </a:cubicBezTo>
                <a:cubicBezTo>
                  <a:pt x="288058" y="224545"/>
                  <a:pt x="308598" y="209982"/>
                  <a:pt x="330063" y="197103"/>
                </a:cubicBezTo>
                <a:cubicBezTo>
                  <a:pt x="338649" y="184224"/>
                  <a:pt x="343734" y="168135"/>
                  <a:pt x="355821" y="158466"/>
                </a:cubicBezTo>
                <a:cubicBezTo>
                  <a:pt x="366422" y="149985"/>
                  <a:pt x="382316" y="151658"/>
                  <a:pt x="394458" y="145587"/>
                </a:cubicBezTo>
                <a:cubicBezTo>
                  <a:pt x="416847" y="134392"/>
                  <a:pt x="437625" y="120217"/>
                  <a:pt x="458852" y="106950"/>
                </a:cubicBezTo>
                <a:cubicBezTo>
                  <a:pt x="626193" y="2362"/>
                  <a:pt x="343821" y="172684"/>
                  <a:pt x="549004" y="55435"/>
                </a:cubicBezTo>
                <a:cubicBezTo>
                  <a:pt x="562443" y="47755"/>
                  <a:pt x="573148" y="35112"/>
                  <a:pt x="587641" y="29677"/>
                </a:cubicBezTo>
                <a:cubicBezTo>
                  <a:pt x="608137" y="21991"/>
                  <a:pt x="630667" y="21547"/>
                  <a:pt x="652035" y="16798"/>
                </a:cubicBezTo>
                <a:cubicBezTo>
                  <a:pt x="669314" y="12958"/>
                  <a:pt x="685855" y="4304"/>
                  <a:pt x="703551" y="3919"/>
                </a:cubicBezTo>
                <a:cubicBezTo>
                  <a:pt x="883812" y="0"/>
                  <a:pt x="1064159" y="3919"/>
                  <a:pt x="1244463" y="3919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olný tvar 44"/>
          <p:cNvSpPr/>
          <p:nvPr/>
        </p:nvSpPr>
        <p:spPr>
          <a:xfrm>
            <a:off x="7199290" y="1609859"/>
            <a:ext cx="141668" cy="321972"/>
          </a:xfrm>
          <a:custGeom>
            <a:avLst/>
            <a:gdLst>
              <a:gd name="connsiteX0" fmla="*/ 0 w 141668"/>
              <a:gd name="connsiteY0" fmla="*/ 0 h 321972"/>
              <a:gd name="connsiteX1" fmla="*/ 90152 w 141668"/>
              <a:gd name="connsiteY1" fmla="*/ 38637 h 321972"/>
              <a:gd name="connsiteX2" fmla="*/ 103031 w 141668"/>
              <a:gd name="connsiteY2" fmla="*/ 77273 h 321972"/>
              <a:gd name="connsiteX3" fmla="*/ 115910 w 141668"/>
              <a:gd name="connsiteY3" fmla="*/ 154547 h 321972"/>
              <a:gd name="connsiteX4" fmla="*/ 141668 w 141668"/>
              <a:gd name="connsiteY4" fmla="*/ 231820 h 321972"/>
              <a:gd name="connsiteX5" fmla="*/ 141668 w 141668"/>
              <a:gd name="connsiteY5" fmla="*/ 321972 h 3219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1668" h="321972">
                <a:moveTo>
                  <a:pt x="0" y="0"/>
                </a:moveTo>
                <a:cubicBezTo>
                  <a:pt x="30935" y="7734"/>
                  <a:pt x="67916" y="10842"/>
                  <a:pt x="90152" y="38637"/>
                </a:cubicBezTo>
                <a:cubicBezTo>
                  <a:pt x="98632" y="49238"/>
                  <a:pt x="98738" y="64394"/>
                  <a:pt x="103031" y="77273"/>
                </a:cubicBezTo>
                <a:cubicBezTo>
                  <a:pt x="107324" y="103031"/>
                  <a:pt x="109577" y="129213"/>
                  <a:pt x="115910" y="154547"/>
                </a:cubicBezTo>
                <a:cubicBezTo>
                  <a:pt x="122495" y="180887"/>
                  <a:pt x="141668" y="204669"/>
                  <a:pt x="141668" y="231820"/>
                </a:cubicBezTo>
                <a:lnTo>
                  <a:pt x="141668" y="321972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 45"/>
          <p:cNvSpPr/>
          <p:nvPr/>
        </p:nvSpPr>
        <p:spPr>
          <a:xfrm>
            <a:off x="7366715" y="2446986"/>
            <a:ext cx="38637" cy="437882"/>
          </a:xfrm>
          <a:custGeom>
            <a:avLst/>
            <a:gdLst>
              <a:gd name="connsiteX0" fmla="*/ 38637 w 38637"/>
              <a:gd name="connsiteY0" fmla="*/ 0 h 437882"/>
              <a:gd name="connsiteX1" fmla="*/ 25758 w 38637"/>
              <a:gd name="connsiteY1" fmla="*/ 360608 h 437882"/>
              <a:gd name="connsiteX2" fmla="*/ 0 w 38637"/>
              <a:gd name="connsiteY2" fmla="*/ 437882 h 4378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8637" h="437882">
                <a:moveTo>
                  <a:pt x="38637" y="0"/>
                </a:moveTo>
                <a:cubicBezTo>
                  <a:pt x="34344" y="120203"/>
                  <a:pt x="36330" y="240794"/>
                  <a:pt x="25758" y="360608"/>
                </a:cubicBezTo>
                <a:cubicBezTo>
                  <a:pt x="23372" y="387654"/>
                  <a:pt x="0" y="437882"/>
                  <a:pt x="0" y="437882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olný tvar 46"/>
          <p:cNvSpPr/>
          <p:nvPr/>
        </p:nvSpPr>
        <p:spPr>
          <a:xfrm>
            <a:off x="7298749" y="3361386"/>
            <a:ext cx="170762" cy="386366"/>
          </a:xfrm>
          <a:custGeom>
            <a:avLst/>
            <a:gdLst>
              <a:gd name="connsiteX0" fmla="*/ 158119 w 170762"/>
              <a:gd name="connsiteY0" fmla="*/ 0 h 386366"/>
              <a:gd name="connsiteX1" fmla="*/ 119482 w 170762"/>
              <a:gd name="connsiteY1" fmla="*/ 231820 h 386366"/>
              <a:gd name="connsiteX2" fmla="*/ 67966 w 170762"/>
              <a:gd name="connsiteY2" fmla="*/ 309093 h 386366"/>
              <a:gd name="connsiteX3" fmla="*/ 42209 w 170762"/>
              <a:gd name="connsiteY3" fmla="*/ 347729 h 386366"/>
              <a:gd name="connsiteX4" fmla="*/ 3572 w 170762"/>
              <a:gd name="connsiteY4" fmla="*/ 386366 h 3863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0762" h="386366">
                <a:moveTo>
                  <a:pt x="158119" y="0"/>
                </a:moveTo>
                <a:cubicBezTo>
                  <a:pt x="148343" y="136864"/>
                  <a:pt x="170762" y="146354"/>
                  <a:pt x="119482" y="231820"/>
                </a:cubicBezTo>
                <a:cubicBezTo>
                  <a:pt x="103555" y="258365"/>
                  <a:pt x="85138" y="283335"/>
                  <a:pt x="67966" y="309093"/>
                </a:cubicBezTo>
                <a:cubicBezTo>
                  <a:pt x="59380" y="321972"/>
                  <a:pt x="55088" y="339143"/>
                  <a:pt x="42209" y="347729"/>
                </a:cubicBezTo>
                <a:cubicBezTo>
                  <a:pt x="0" y="375868"/>
                  <a:pt x="3572" y="358008"/>
                  <a:pt x="3572" y="386366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olný tvar 47"/>
          <p:cNvSpPr/>
          <p:nvPr/>
        </p:nvSpPr>
        <p:spPr>
          <a:xfrm>
            <a:off x="6516710" y="3850783"/>
            <a:ext cx="283335" cy="51516"/>
          </a:xfrm>
          <a:custGeom>
            <a:avLst/>
            <a:gdLst>
              <a:gd name="connsiteX0" fmla="*/ 283335 w 283335"/>
              <a:gd name="connsiteY0" fmla="*/ 51516 h 51516"/>
              <a:gd name="connsiteX1" fmla="*/ 257577 w 283335"/>
              <a:gd name="connsiteY1" fmla="*/ 12879 h 51516"/>
              <a:gd name="connsiteX2" fmla="*/ 206062 w 283335"/>
              <a:gd name="connsiteY2" fmla="*/ 0 h 51516"/>
              <a:gd name="connsiteX3" fmla="*/ 38636 w 283335"/>
              <a:gd name="connsiteY3" fmla="*/ 12879 h 51516"/>
              <a:gd name="connsiteX4" fmla="*/ 0 w 283335"/>
              <a:gd name="connsiteY4" fmla="*/ 38637 h 51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335" h="51516">
                <a:moveTo>
                  <a:pt x="283335" y="51516"/>
                </a:moveTo>
                <a:cubicBezTo>
                  <a:pt x="274749" y="38637"/>
                  <a:pt x="270456" y="21465"/>
                  <a:pt x="257577" y="12879"/>
                </a:cubicBezTo>
                <a:cubicBezTo>
                  <a:pt x="242850" y="3061"/>
                  <a:pt x="223762" y="0"/>
                  <a:pt x="206062" y="0"/>
                </a:cubicBezTo>
                <a:cubicBezTo>
                  <a:pt x="150088" y="0"/>
                  <a:pt x="94445" y="8586"/>
                  <a:pt x="38636" y="12879"/>
                </a:cubicBezTo>
                <a:lnTo>
                  <a:pt x="0" y="38637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olný tvar 48"/>
          <p:cNvSpPr/>
          <p:nvPr/>
        </p:nvSpPr>
        <p:spPr>
          <a:xfrm>
            <a:off x="5343088" y="4237149"/>
            <a:ext cx="207706" cy="476519"/>
          </a:xfrm>
          <a:custGeom>
            <a:avLst/>
            <a:gdLst>
              <a:gd name="connsiteX0" fmla="*/ 207706 w 207706"/>
              <a:gd name="connsiteY0" fmla="*/ 0 h 476519"/>
              <a:gd name="connsiteX1" fmla="*/ 169070 w 207706"/>
              <a:gd name="connsiteY1" fmla="*/ 25758 h 476519"/>
              <a:gd name="connsiteX2" fmla="*/ 78918 w 207706"/>
              <a:gd name="connsiteY2" fmla="*/ 90152 h 476519"/>
              <a:gd name="connsiteX3" fmla="*/ 27402 w 207706"/>
              <a:gd name="connsiteY3" fmla="*/ 167426 h 476519"/>
              <a:gd name="connsiteX4" fmla="*/ 27402 w 207706"/>
              <a:gd name="connsiteY4" fmla="*/ 437882 h 476519"/>
              <a:gd name="connsiteX5" fmla="*/ 53160 w 207706"/>
              <a:gd name="connsiteY5" fmla="*/ 476519 h 476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7706" h="476519">
                <a:moveTo>
                  <a:pt x="207706" y="0"/>
                </a:moveTo>
                <a:cubicBezTo>
                  <a:pt x="194827" y="8586"/>
                  <a:pt x="182509" y="18079"/>
                  <a:pt x="169070" y="25758"/>
                </a:cubicBezTo>
                <a:cubicBezTo>
                  <a:pt x="116498" y="55800"/>
                  <a:pt x="116678" y="41604"/>
                  <a:pt x="78918" y="90152"/>
                </a:cubicBezTo>
                <a:cubicBezTo>
                  <a:pt x="59912" y="114588"/>
                  <a:pt x="27402" y="167426"/>
                  <a:pt x="27402" y="167426"/>
                </a:cubicBezTo>
                <a:cubicBezTo>
                  <a:pt x="56" y="276807"/>
                  <a:pt x="0" y="255204"/>
                  <a:pt x="27402" y="437882"/>
                </a:cubicBezTo>
                <a:cubicBezTo>
                  <a:pt x="29698" y="453189"/>
                  <a:pt x="53160" y="476519"/>
                  <a:pt x="53160" y="476519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olný tvar 49"/>
          <p:cNvSpPr/>
          <p:nvPr/>
        </p:nvSpPr>
        <p:spPr>
          <a:xfrm>
            <a:off x="5587174" y="5120602"/>
            <a:ext cx="105288" cy="468829"/>
          </a:xfrm>
          <a:custGeom>
            <a:avLst/>
            <a:gdLst>
              <a:gd name="connsiteX0" fmla="*/ 15136 w 105288"/>
              <a:gd name="connsiteY0" fmla="*/ 56705 h 468829"/>
              <a:gd name="connsiteX1" fmla="*/ 40894 w 105288"/>
              <a:gd name="connsiteY1" fmla="*/ 327161 h 468829"/>
              <a:gd name="connsiteX2" fmla="*/ 92409 w 105288"/>
              <a:gd name="connsiteY2" fmla="*/ 443071 h 468829"/>
              <a:gd name="connsiteX3" fmla="*/ 105288 w 105288"/>
              <a:gd name="connsiteY3" fmla="*/ 468829 h 4688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288" h="468829">
                <a:moveTo>
                  <a:pt x="15136" y="56705"/>
                </a:moveTo>
                <a:cubicBezTo>
                  <a:pt x="57271" y="183109"/>
                  <a:pt x="0" y="0"/>
                  <a:pt x="40894" y="327161"/>
                </a:cubicBezTo>
                <a:cubicBezTo>
                  <a:pt x="49232" y="393865"/>
                  <a:pt x="64311" y="396241"/>
                  <a:pt x="92409" y="443071"/>
                </a:cubicBezTo>
                <a:cubicBezTo>
                  <a:pt x="97348" y="451302"/>
                  <a:pt x="100995" y="460243"/>
                  <a:pt x="105288" y="468829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olný tvar 50"/>
          <p:cNvSpPr/>
          <p:nvPr/>
        </p:nvSpPr>
        <p:spPr>
          <a:xfrm>
            <a:off x="6053070" y="6001555"/>
            <a:ext cx="1419057" cy="445581"/>
          </a:xfrm>
          <a:custGeom>
            <a:avLst/>
            <a:gdLst>
              <a:gd name="connsiteX0" fmla="*/ 0 w 1419057"/>
              <a:gd name="connsiteY0" fmla="*/ 0 h 445581"/>
              <a:gd name="connsiteX1" fmla="*/ 38637 w 1419057"/>
              <a:gd name="connsiteY1" fmla="*/ 25758 h 445581"/>
              <a:gd name="connsiteX2" fmla="*/ 90153 w 1419057"/>
              <a:gd name="connsiteY2" fmla="*/ 103031 h 445581"/>
              <a:gd name="connsiteX3" fmla="*/ 167426 w 1419057"/>
              <a:gd name="connsiteY3" fmla="*/ 128789 h 445581"/>
              <a:gd name="connsiteX4" fmla="*/ 206062 w 1419057"/>
              <a:gd name="connsiteY4" fmla="*/ 141668 h 445581"/>
              <a:gd name="connsiteX5" fmla="*/ 244699 w 1419057"/>
              <a:gd name="connsiteY5" fmla="*/ 180304 h 445581"/>
              <a:gd name="connsiteX6" fmla="*/ 360609 w 1419057"/>
              <a:gd name="connsiteY6" fmla="*/ 244699 h 445581"/>
              <a:gd name="connsiteX7" fmla="*/ 450761 w 1419057"/>
              <a:gd name="connsiteY7" fmla="*/ 283335 h 445581"/>
              <a:gd name="connsiteX8" fmla="*/ 502276 w 1419057"/>
              <a:gd name="connsiteY8" fmla="*/ 321972 h 445581"/>
              <a:gd name="connsiteX9" fmla="*/ 618186 w 1419057"/>
              <a:gd name="connsiteY9" fmla="*/ 386366 h 445581"/>
              <a:gd name="connsiteX10" fmla="*/ 759854 w 1419057"/>
              <a:gd name="connsiteY10" fmla="*/ 399245 h 445581"/>
              <a:gd name="connsiteX11" fmla="*/ 811369 w 1419057"/>
              <a:gd name="connsiteY11" fmla="*/ 412124 h 445581"/>
              <a:gd name="connsiteX12" fmla="*/ 1300767 w 1419057"/>
              <a:gd name="connsiteY12" fmla="*/ 386366 h 445581"/>
              <a:gd name="connsiteX13" fmla="*/ 1390919 w 1419057"/>
              <a:gd name="connsiteY13" fmla="*/ 270456 h 445581"/>
              <a:gd name="connsiteX14" fmla="*/ 1416676 w 1419057"/>
              <a:gd name="connsiteY14" fmla="*/ 218941 h 4455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419057" h="445581">
                <a:moveTo>
                  <a:pt x="0" y="0"/>
                </a:moveTo>
                <a:cubicBezTo>
                  <a:pt x="12879" y="8586"/>
                  <a:pt x="28967" y="13671"/>
                  <a:pt x="38637" y="25758"/>
                </a:cubicBezTo>
                <a:cubicBezTo>
                  <a:pt x="81236" y="79005"/>
                  <a:pt x="9771" y="58374"/>
                  <a:pt x="90153" y="103031"/>
                </a:cubicBezTo>
                <a:cubicBezTo>
                  <a:pt x="113887" y="116217"/>
                  <a:pt x="141668" y="120203"/>
                  <a:pt x="167426" y="128789"/>
                </a:cubicBezTo>
                <a:lnTo>
                  <a:pt x="206062" y="141668"/>
                </a:lnTo>
                <a:cubicBezTo>
                  <a:pt x="218941" y="154547"/>
                  <a:pt x="230322" y="169122"/>
                  <a:pt x="244699" y="180304"/>
                </a:cubicBezTo>
                <a:cubicBezTo>
                  <a:pt x="347379" y="260166"/>
                  <a:pt x="286415" y="212902"/>
                  <a:pt x="360609" y="244699"/>
                </a:cubicBezTo>
                <a:cubicBezTo>
                  <a:pt x="472011" y="292442"/>
                  <a:pt x="360150" y="253131"/>
                  <a:pt x="450761" y="283335"/>
                </a:cubicBezTo>
                <a:cubicBezTo>
                  <a:pt x="467933" y="296214"/>
                  <a:pt x="484691" y="309663"/>
                  <a:pt x="502276" y="321972"/>
                </a:cubicBezTo>
                <a:cubicBezTo>
                  <a:pt x="532525" y="343146"/>
                  <a:pt x="575756" y="380305"/>
                  <a:pt x="618186" y="386366"/>
                </a:cubicBezTo>
                <a:cubicBezTo>
                  <a:pt x="665127" y="393072"/>
                  <a:pt x="712631" y="394952"/>
                  <a:pt x="759854" y="399245"/>
                </a:cubicBezTo>
                <a:cubicBezTo>
                  <a:pt x="777026" y="403538"/>
                  <a:pt x="793669" y="412124"/>
                  <a:pt x="811369" y="412124"/>
                </a:cubicBezTo>
                <a:cubicBezTo>
                  <a:pt x="1235900" y="412124"/>
                  <a:pt x="1123123" y="445581"/>
                  <a:pt x="1300767" y="386366"/>
                </a:cubicBezTo>
                <a:cubicBezTo>
                  <a:pt x="1361293" y="325840"/>
                  <a:pt x="1329301" y="362883"/>
                  <a:pt x="1390919" y="270456"/>
                </a:cubicBezTo>
                <a:cubicBezTo>
                  <a:pt x="1419057" y="228248"/>
                  <a:pt x="1416676" y="247298"/>
                  <a:pt x="1416676" y="218941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785786" y="274638"/>
            <a:ext cx="6872314" cy="1143000"/>
          </a:xfrm>
        </p:spPr>
        <p:txBody>
          <a:bodyPr>
            <a:normAutofit/>
          </a:bodyPr>
          <a:lstStyle/>
          <a:p>
            <a:r>
              <a:rPr lang="cs-CZ" sz="3200" b="1" i="1" dirty="0" smtClean="0"/>
              <a:t>Doplňte s Anežkou a Františkem zbývající tvary do tabulky.</a:t>
            </a:r>
            <a:endParaRPr lang="cs-CZ" sz="3200" b="1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1397000"/>
          <a:ext cx="8215372" cy="48118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4383"/>
                <a:gridCol w="1813303"/>
                <a:gridCol w="2053843"/>
                <a:gridCol w="2053843"/>
              </a:tblGrid>
              <a:tr h="566541">
                <a:tc rowSpan="2"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SLOVESO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OSOBA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zpívám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zazpívám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66541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složené tvary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jednoduché tvary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66541">
                <a:tc rowSpan="3">
                  <a:txBody>
                    <a:bodyPr/>
                    <a:lstStyle/>
                    <a:p>
                      <a:r>
                        <a:rPr lang="cs-CZ" sz="2000" b="1" dirty="0" smtClean="0"/>
                        <a:t>ČÍSLO </a:t>
                      </a:r>
                    </a:p>
                    <a:p>
                      <a:r>
                        <a:rPr lang="cs-CZ" sz="2000" b="1" dirty="0" smtClean="0"/>
                        <a:t>JEDNOTNÉ</a:t>
                      </a:r>
                    </a:p>
                  </a:txBody>
                  <a:tcPr vert="vert270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0" indent="-457200">
                        <a:buNone/>
                      </a:pPr>
                      <a:r>
                        <a:rPr lang="cs-CZ" sz="2000" b="1" dirty="0" smtClean="0"/>
                        <a:t>1.</a:t>
                      </a:r>
                      <a:r>
                        <a:rPr lang="cs-CZ" sz="2000" b="1" baseline="0" dirty="0" smtClean="0"/>
                        <a:t> j</a:t>
                      </a:r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  <a:tr h="566541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2. ty</a:t>
                      </a:r>
                    </a:p>
                    <a:p>
                      <a:endParaRPr lang="cs-CZ" sz="2000" b="1" dirty="0"/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budeš zpívat</a:t>
                      </a:r>
                      <a:endParaRPr lang="cs-CZ" b="1" dirty="0"/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  <a:tr h="566541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3. on (-a, -o)</a:t>
                      </a:r>
                      <a:endParaRPr lang="cs-CZ" sz="2000" b="1" dirty="0"/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zazpívá</a:t>
                      </a:r>
                      <a:endParaRPr lang="cs-CZ" b="1" dirty="0"/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  <a:tr h="566541">
                <a:tc rowSpan="3"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ČÍSLO</a:t>
                      </a:r>
                    </a:p>
                    <a:p>
                      <a:pPr algn="l"/>
                      <a:r>
                        <a:rPr lang="cs-CZ" sz="2000" b="1" dirty="0" smtClean="0"/>
                        <a:t>MNOŇÉ</a:t>
                      </a:r>
                      <a:endParaRPr lang="cs-CZ" sz="2000" b="1" dirty="0"/>
                    </a:p>
                  </a:txBody>
                  <a:tcPr vert="vert270"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1. my</a:t>
                      </a:r>
                      <a:endParaRPr lang="cs-CZ" sz="2000" b="1" dirty="0"/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  <a:tr h="566541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2.</a:t>
                      </a:r>
                      <a:r>
                        <a:rPr lang="cs-CZ" sz="2000" b="1" baseline="0" dirty="0" smtClean="0"/>
                        <a:t> vy</a:t>
                      </a:r>
                      <a:endParaRPr lang="cs-CZ" sz="2000" b="1" dirty="0"/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zazpíváte</a:t>
                      </a:r>
                      <a:endParaRPr lang="cs-CZ" b="1" dirty="0"/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  <a:tr h="637981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3. oni (-y, -a)</a:t>
                      </a:r>
                      <a:endParaRPr lang="cs-CZ" sz="2000" b="1" dirty="0"/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budou zpívat</a:t>
                      </a:r>
                      <a:endParaRPr lang="cs-CZ" b="1" dirty="0"/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71472" y="285728"/>
            <a:ext cx="7786716" cy="714380"/>
          </a:xfrm>
        </p:spPr>
        <p:txBody>
          <a:bodyPr>
            <a:normAutofit fontScale="90000"/>
          </a:bodyPr>
          <a:lstStyle/>
          <a:p>
            <a:r>
              <a:rPr lang="cs-CZ" sz="2400" b="1" i="1" dirty="0" smtClean="0"/>
              <a:t>Spojte trojice vhodných slov (sloveso, předložka, </a:t>
            </a:r>
            <a:r>
              <a:rPr lang="cs-CZ" sz="2400" b="1" i="1" dirty="0" err="1" smtClean="0"/>
              <a:t>podst</a:t>
            </a:r>
            <a:r>
              <a:rPr lang="cs-CZ" sz="2400" b="1" i="1" dirty="0" smtClean="0"/>
              <a:t>. jména).</a:t>
            </a:r>
            <a:endParaRPr lang="cs-CZ" sz="2400" b="1" i="1" dirty="0"/>
          </a:p>
        </p:txBody>
      </p:sp>
      <p:sp>
        <p:nvSpPr>
          <p:cNvPr id="4" name="Slunce 3"/>
          <p:cNvSpPr/>
          <p:nvPr/>
        </p:nvSpPr>
        <p:spPr>
          <a:xfrm>
            <a:off x="571472" y="1500174"/>
            <a:ext cx="2357454" cy="155734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Auta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Slunce 5"/>
          <p:cNvSpPr/>
          <p:nvPr/>
        </p:nvSpPr>
        <p:spPr>
          <a:xfrm rot="18386034">
            <a:off x="147787" y="4668545"/>
            <a:ext cx="2357454" cy="155734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Lab</a:t>
            </a:r>
            <a:r>
              <a:rPr lang="cs-CZ" b="1" dirty="0" smtClean="0">
                <a:solidFill>
                  <a:schemeClr val="tx1"/>
                </a:solidFill>
              </a:rPr>
              <a:t>_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Slunce 6"/>
          <p:cNvSpPr/>
          <p:nvPr/>
        </p:nvSpPr>
        <p:spPr>
          <a:xfrm rot="19685261">
            <a:off x="3050186" y="1210261"/>
            <a:ext cx="2500601" cy="148590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zdrav_</a:t>
            </a:r>
            <a:endParaRPr lang="cs-CZ" b="1" dirty="0"/>
          </a:p>
        </p:txBody>
      </p:sp>
      <p:sp>
        <p:nvSpPr>
          <p:cNvPr id="8" name="Slunce 7"/>
          <p:cNvSpPr/>
          <p:nvPr/>
        </p:nvSpPr>
        <p:spPr>
          <a:xfrm>
            <a:off x="6786546" y="5072074"/>
            <a:ext cx="1643106" cy="155734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kol_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Slunce 8"/>
          <p:cNvSpPr/>
          <p:nvPr/>
        </p:nvSpPr>
        <p:spPr>
          <a:xfrm>
            <a:off x="357158" y="3786190"/>
            <a:ext cx="1000132" cy="857256"/>
          </a:xfrm>
          <a:prstGeom prst="sun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10" name="Slunce 9"/>
          <p:cNvSpPr/>
          <p:nvPr/>
        </p:nvSpPr>
        <p:spPr>
          <a:xfrm>
            <a:off x="5143504" y="1571612"/>
            <a:ext cx="1285884" cy="928694"/>
          </a:xfrm>
          <a:prstGeom prst="sun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Slunce 10"/>
          <p:cNvSpPr/>
          <p:nvPr/>
        </p:nvSpPr>
        <p:spPr>
          <a:xfrm rot="2848448">
            <a:off x="5857884" y="2643182"/>
            <a:ext cx="2357454" cy="155734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Plout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Slunce 11"/>
          <p:cNvSpPr/>
          <p:nvPr/>
        </p:nvSpPr>
        <p:spPr>
          <a:xfrm>
            <a:off x="5643570" y="4143380"/>
            <a:ext cx="1285884" cy="928694"/>
          </a:xfrm>
          <a:prstGeom prst="sun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12937" y="4169847"/>
            <a:ext cx="4171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na</a:t>
            </a:r>
          </a:p>
        </p:txBody>
      </p:sp>
      <p:sp>
        <p:nvSpPr>
          <p:cNvPr id="14" name="Slunce 13"/>
          <p:cNvSpPr/>
          <p:nvPr/>
        </p:nvSpPr>
        <p:spPr>
          <a:xfrm>
            <a:off x="3214678" y="4929198"/>
            <a:ext cx="2357454" cy="155734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Svítit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Slunce 14"/>
          <p:cNvSpPr/>
          <p:nvPr/>
        </p:nvSpPr>
        <p:spPr>
          <a:xfrm>
            <a:off x="1876404" y="3376610"/>
            <a:ext cx="2357454" cy="155734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Připít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Slunce 15"/>
          <p:cNvSpPr/>
          <p:nvPr/>
        </p:nvSpPr>
        <p:spPr>
          <a:xfrm rot="2635015">
            <a:off x="7072330" y="1500174"/>
            <a:ext cx="1285884" cy="928694"/>
          </a:xfrm>
          <a:prstGeom prst="sun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Slunce 16"/>
          <p:cNvSpPr/>
          <p:nvPr/>
        </p:nvSpPr>
        <p:spPr>
          <a:xfrm rot="1587602">
            <a:off x="3857620" y="2714620"/>
            <a:ext cx="2286016" cy="155734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n</a:t>
            </a:r>
            <a:r>
              <a:rPr lang="cs-CZ" b="1" dirty="0" smtClean="0">
                <a:solidFill>
                  <a:schemeClr val="tx1"/>
                </a:solidFill>
              </a:rPr>
              <a:t>eb_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214414" y="274638"/>
            <a:ext cx="6858024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Z uvedených tvarů vyberte ty, které patří k časování slovesa smát se v  minulém čase.</a:t>
            </a:r>
            <a:endParaRPr lang="cs-CZ" sz="2800" b="1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928662" y="2071678"/>
            <a:ext cx="4714908" cy="4429156"/>
          </a:xfrm>
          <a:prstGeom prst="flowChartConnector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Vývojový diagram: spojka 4"/>
          <p:cNvSpPr/>
          <p:nvPr/>
        </p:nvSpPr>
        <p:spPr>
          <a:xfrm>
            <a:off x="2571736" y="3571876"/>
            <a:ext cx="1428760" cy="131445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s</a:t>
            </a:r>
            <a:r>
              <a:rPr lang="cs-CZ" sz="2400" b="1" dirty="0" smtClean="0">
                <a:solidFill>
                  <a:schemeClr val="tx1"/>
                </a:solidFill>
              </a:rPr>
              <a:t>mát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7" name="Přímá spojovací čára 6"/>
          <p:cNvCxnSpPr>
            <a:stCxn id="4" idx="0"/>
            <a:endCxn id="5" idx="0"/>
          </p:cNvCxnSpPr>
          <p:nvPr/>
        </p:nvCxnSpPr>
        <p:spPr>
          <a:xfrm rot="16200000" flipH="1">
            <a:off x="2536017" y="2821777"/>
            <a:ext cx="150019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4" idx="4"/>
            <a:endCxn id="5" idx="4"/>
          </p:cNvCxnSpPr>
          <p:nvPr/>
        </p:nvCxnSpPr>
        <p:spPr>
          <a:xfrm rot="5400000" flipH="1">
            <a:off x="2478865" y="5693583"/>
            <a:ext cx="161450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>
            <a:stCxn id="5" idx="7"/>
            <a:endCxn id="4" idx="7"/>
          </p:cNvCxnSpPr>
          <p:nvPr/>
        </p:nvCxnSpPr>
        <p:spPr>
          <a:xfrm rot="5400000" flipH="1" flipV="1">
            <a:off x="3850143" y="2661429"/>
            <a:ext cx="1044061" cy="11618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>
            <a:stCxn id="4" idx="5"/>
            <a:endCxn id="5" idx="5"/>
          </p:cNvCxnSpPr>
          <p:nvPr/>
        </p:nvCxnSpPr>
        <p:spPr>
          <a:xfrm rot="5400000" flipH="1">
            <a:off x="3792990" y="4692104"/>
            <a:ext cx="1158365" cy="11618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5" idx="1"/>
            <a:endCxn id="4" idx="1"/>
          </p:cNvCxnSpPr>
          <p:nvPr/>
        </p:nvCxnSpPr>
        <p:spPr>
          <a:xfrm rot="16200000" flipV="1">
            <a:off x="1678029" y="2661429"/>
            <a:ext cx="1044061" cy="11618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4" idx="3"/>
            <a:endCxn id="5" idx="3"/>
          </p:cNvCxnSpPr>
          <p:nvPr/>
        </p:nvCxnSpPr>
        <p:spPr>
          <a:xfrm rot="5400000" flipH="1" flipV="1">
            <a:off x="1620876" y="4692104"/>
            <a:ext cx="1158365" cy="11618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928926" y="2357430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    </a:t>
            </a:r>
            <a:r>
              <a:rPr lang="cs-CZ" dirty="0" err="1" smtClean="0"/>
              <a:t>1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71604" y="32861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71670" y="564357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357686" y="564357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14876" y="32861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428992" y="2786058"/>
            <a:ext cx="1214446" cy="369332"/>
          </a:xfrm>
          <a:prstGeom prst="rect">
            <a:avLst/>
          </a:prstGeom>
          <a:noFill/>
          <a:scene3d>
            <a:camera prst="orthographicFront">
              <a:rot lat="0" lon="21299999" rev="0"/>
            </a:camera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b="1" dirty="0"/>
              <a:t>č</a:t>
            </a:r>
            <a:r>
              <a:rPr lang="cs-CZ" b="1" dirty="0" smtClean="0"/>
              <a:t>. množné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714480" y="2786058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č</a:t>
            </a:r>
            <a:r>
              <a:rPr lang="cs-CZ" b="1" dirty="0" smtClean="0"/>
              <a:t>. jednotné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72198" y="1643050"/>
            <a:ext cx="250033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mála se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smály jste se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mály jsme se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smějí se	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smály se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budeš se smát</a:t>
            </a:r>
          </a:p>
          <a:p>
            <a:r>
              <a:rPr lang="cs-CZ" sz="2400" dirty="0" smtClean="0"/>
              <a:t>    smála jsem se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smála ses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směje se</a:t>
            </a:r>
            <a:endParaRPr lang="cs-CZ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/>
              <a:t>Utvořte věty s uvedenými slovy (s tvary těchto slov).</a:t>
            </a:r>
            <a:endParaRPr lang="cs-CZ" sz="28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/>
              <a:t>s</a:t>
            </a:r>
            <a:r>
              <a:rPr lang="cs-CZ" dirty="0" smtClean="0"/>
              <a:t>lepil	……………………………………………………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r</a:t>
            </a:r>
            <a:r>
              <a:rPr lang="cs-CZ" dirty="0" smtClean="0"/>
              <a:t>ozbitý	……………………………………………………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p</a:t>
            </a:r>
            <a:r>
              <a:rPr lang="cs-CZ" dirty="0" smtClean="0"/>
              <a:t>ylová 	……………………………………………………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s</a:t>
            </a:r>
            <a:r>
              <a:rPr lang="cs-CZ" dirty="0" smtClean="0"/>
              <a:t>myl 	……………………………………………………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v</a:t>
            </a:r>
            <a:r>
              <a:rPr lang="cs-CZ" dirty="0" smtClean="0"/>
              <a:t>isutý 	……………………………………………………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v</a:t>
            </a:r>
            <a:r>
              <a:rPr lang="cs-CZ" dirty="0" smtClean="0"/>
              <a:t>ylíčil	…………………………………………………….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v</a:t>
            </a:r>
            <a:r>
              <a:rPr lang="cs-CZ" dirty="0" smtClean="0"/>
              <a:t>ymýšlí	…………………………………………………….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n</a:t>
            </a:r>
            <a:r>
              <a:rPr lang="cs-CZ" dirty="0" smtClean="0"/>
              <a:t>abitý	……………………………………………………..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– vlastní tvorba autora.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92</TotalTime>
  <Words>324</Words>
  <Application>Microsoft Office PowerPoint</Application>
  <PresentationFormat>Předvádění na obrazovce (4:3)</PresentationFormat>
  <Paragraphs>187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 </vt:lpstr>
      <vt:lpstr>Anotace</vt:lpstr>
      <vt:lpstr>Přiřaď slovesa do jednoho ze tří balonků.</vt:lpstr>
      <vt:lpstr>Vypište z osmisměrky podst. jména  rodu ženského a určete vzor.</vt:lpstr>
      <vt:lpstr>Hra</vt:lpstr>
      <vt:lpstr>Doplňte s Anežkou a Františkem zbývající tvary do tabulky.</vt:lpstr>
      <vt:lpstr>Spojte trojice vhodných slov (sloveso, předložka, podst. jména).</vt:lpstr>
      <vt:lpstr>Z uvedených tvarů vyberte ty, které patří k časování slovesa smát se v  minulém čase.</vt:lpstr>
      <vt:lpstr>Utvořte věty s uvedenými slovy (s tvary těchto slov).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Ladislav Charvát</dc:creator>
  <cp:lastModifiedBy>ZS</cp:lastModifiedBy>
  <cp:revision>16</cp:revision>
  <dcterms:created xsi:type="dcterms:W3CDTF">2012-02-13T14:58:36Z</dcterms:created>
  <dcterms:modified xsi:type="dcterms:W3CDTF">2011-11-28T10:02:36Z</dcterms:modified>
</cp:coreProperties>
</file>