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21816378-5DAA-429F-B17A-DF0E0020C796}" type="datetimeFigureOut">
              <a:rPr lang="cs-CZ" altLang="cs-CZ"/>
              <a:pPr/>
              <a:t>18. 3. 2014</a:t>
            </a:fld>
            <a:endParaRPr lang="cs-CZ" altLang="cs-CZ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423BA4AA-4A65-421E-A487-6485D4EDEB0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99395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76DFC2BA-E78C-4447-AE29-48A0425D685C}" type="datetimeFigureOut">
              <a:rPr lang="cs-CZ" altLang="cs-CZ"/>
              <a:pPr/>
              <a:t>18. 3. 2014</a:t>
            </a:fld>
            <a:endParaRPr lang="cs-CZ" altLang="cs-CZ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46C63CE1-8D8E-4A1F-9F33-284C2BC717C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652011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9C8D6-76A2-49F4-A755-9A6CCAAACC3D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107EB-0FCD-4CA6-B929-E2083DFA8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046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9B7D1-B706-42C5-9D9B-525E6835A430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36376-7694-46ED-9A6B-AE5823C2E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559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A5E15-267C-4C11-878F-E2A00FEE2A2E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CD214-6A7B-413B-8BE0-13EA2CE92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710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2DA9D-810E-4D32-BE74-BDD781168474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B21A8-43EE-44D3-B456-4880645B1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451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6A35B-C25B-40AE-945C-11ED268C6D2B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C68BB-055A-4A95-A55C-C90AF7BCA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647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1EDC1-EBE3-4202-9268-19658D75B3F9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E85C4-61F3-4275-8780-D844C0794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50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94F24-EAFE-42B2-AC48-B7DFA4CC7850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106A6-01D6-4AF9-BDCF-EA53ACE67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36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74023-32A4-4B6F-B8B3-007D3A8B6232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112DD-BE65-480F-A319-37C4B6190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315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9CC03-6CA5-4749-AA40-EEE00BAFA83A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3B9E0-3BDF-4639-968C-63281C870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943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A5738-94F6-444A-8237-8F4C3A199462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411CD-D834-40F1-82FC-A4B35908A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266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69756-9F6A-442B-BD93-BEF6995EBAA7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E09E2-4F8B-4DEA-9160-2115E1F9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84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22E81BA-2359-4025-A428-192874420AE6}" type="datetimeFigureOut">
              <a:rPr lang="cs-CZ"/>
              <a:pPr>
                <a:defRPr/>
              </a:pPr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8C0465-B85F-477E-9ADE-80254E298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268413"/>
            <a:ext cx="9144000" cy="534987"/>
          </a:xfrm>
        </p:spPr>
        <p:txBody>
          <a:bodyPr>
            <a:normAutofit fontScale="90000"/>
          </a:bodyPr>
          <a:lstStyle/>
          <a:p>
            <a:r>
              <a:rPr lang="cs-CZ" altLang="cs-CZ" sz="4600" smtClean="0">
                <a:solidFill>
                  <a:srgbClr val="376092"/>
                </a:solidFill>
              </a:rPr>
              <a:t>Židé v Tišnově a okolí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8863"/>
            <a:ext cx="91440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Prezentace: Vojtěch Hermann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Fotografie: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vlastní foto archív Mgr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. Věra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Dvořáčková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2843213" y="908050"/>
            <a:ext cx="35290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altLang="cs-CZ" sz="1400"/>
              <a:t>INVESTICE DO ROZVOJE VZDĚLÁVÁNÍ</a:t>
            </a:r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88913"/>
            <a:ext cx="4638675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4319587" cy="2305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Žili v Tišnově Židé,</a:t>
            </a:r>
            <a:b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připomíná to něco v Tišnově?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42" name="Picture 2" descr="http://www.ehospudka.cz/hospody/hosp_obr/587_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708275"/>
            <a:ext cx="4440238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http://gastrosklep.cz/dalsi/MIKVE/mikve.0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333375"/>
            <a:ext cx="384810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6" descr="http://gastrosklep.cz/dalsi/MIKVE/mikve.00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3141663"/>
            <a:ext cx="3240088" cy="312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836613"/>
            <a:ext cx="9144000" cy="602138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413" y="0"/>
            <a:ext cx="9396413" cy="908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Kde je nejbližší židovský hřbitov?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9217" name="Picture 1" descr="F:\Lomnice 12\P52702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437063"/>
            <a:ext cx="3016250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 descr="F:\Lomnice 12\P527020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713" y="2852738"/>
            <a:ext cx="2808287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 descr="F:\Lomnice 12\P52702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860800"/>
            <a:ext cx="2143125" cy="285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3068638"/>
            <a:ext cx="4637088" cy="3168650"/>
          </a:xfrm>
        </p:spPr>
      </p:pic>
      <p:pic>
        <p:nvPicPr>
          <p:cNvPr id="8193" name="Picture 1" descr="F:\Lomnice 12\P527016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068638"/>
            <a:ext cx="4284662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3168650" cy="17287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Co je to synagoga?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195" name="Picture 3" descr="http://www.cz-museums.cz/UserFiles/adresar/727/717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0"/>
            <a:ext cx="4392613" cy="264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468313" y="6303963"/>
            <a:ext cx="467995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altLang="cs-CZ" sz="3000"/>
              <a:t>Brněnská synagoga</a:t>
            </a:r>
          </a:p>
        </p:txBody>
      </p:sp>
      <p:sp>
        <p:nvSpPr>
          <p:cNvPr id="16391" name="TextovéPole 6"/>
          <p:cNvSpPr txBox="1">
            <a:spLocks noChangeArrowheads="1"/>
          </p:cNvSpPr>
          <p:nvPr/>
        </p:nvSpPr>
        <p:spPr bwMode="auto">
          <a:xfrm>
            <a:off x="5292725" y="6303963"/>
            <a:ext cx="4356100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altLang="cs-CZ" sz="3000"/>
              <a:t>Synagoga v Lomnici</a:t>
            </a:r>
          </a:p>
        </p:txBody>
      </p:sp>
      <p:sp>
        <p:nvSpPr>
          <p:cNvPr id="16392" name="TextovéPole 7"/>
          <p:cNvSpPr txBox="1">
            <a:spLocks noChangeArrowheads="1"/>
          </p:cNvSpPr>
          <p:nvPr/>
        </p:nvSpPr>
        <p:spPr bwMode="auto">
          <a:xfrm>
            <a:off x="4932363" y="2636838"/>
            <a:ext cx="3527425" cy="47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altLang="cs-CZ" sz="2500"/>
              <a:t>Boskovická synagoga</a:t>
            </a:r>
          </a:p>
        </p:txBody>
      </p:sp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68638"/>
            <a:ext cx="4637088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Kde je nejbližší synagoga, ve které se slouží bohoslužby?</a:t>
            </a:r>
            <a:endParaRPr lang="cs-CZ" sz="3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44675"/>
            <a:ext cx="82296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Co to znamená KOŠÉR?</a:t>
            </a:r>
            <a:endParaRPr lang="cs-CZ" sz="6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cssdtisnov.cz/img/mid/50/nadraz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40088" y="333375"/>
            <a:ext cx="5903912" cy="15827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Kam museli Židé z Lomnice jít v případě transportu?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 descr="F:\foto holocaust\ŽIDENICE ŽIDOVSKÝ HŘBITOV 20.11.2011\PB19005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55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10250" y="0"/>
            <a:ext cx="3333750" cy="31591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Co se pokládá na židovský hrob?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2015516" flipV="1">
            <a:off x="5487988" y="5268913"/>
            <a:ext cx="2082800" cy="10842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Kamínky</a:t>
            </a:r>
          </a:p>
        </p:txBody>
      </p:sp>
      <p:sp>
        <p:nvSpPr>
          <p:cNvPr id="7" name="Šipka dolů 6"/>
          <p:cNvSpPr/>
          <p:nvPr/>
        </p:nvSpPr>
        <p:spPr>
          <a:xfrm rot="19959232">
            <a:off x="846138" y="2263775"/>
            <a:ext cx="2192337" cy="28082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Někdy i květina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82</Words>
  <Application>Microsoft Office PowerPoint</Application>
  <PresentationFormat>Předvádění na obrazovce (4:3)</PresentationFormat>
  <Paragraphs>16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Židé v Tišnově a okolí</vt:lpstr>
      <vt:lpstr>Žili v Tišnově Židé, připomíná to něco v Tišnově?</vt:lpstr>
      <vt:lpstr>Kde je nejbližší židovský hřbitov?</vt:lpstr>
      <vt:lpstr>Co je to synagoga?</vt:lpstr>
      <vt:lpstr>Kde je nejbližší synagoga, ve které se slouží bohoslužby?</vt:lpstr>
      <vt:lpstr>Co to znamená KOŠÉR?</vt:lpstr>
      <vt:lpstr>Kam museli Židé z Lomnice jít v případě transportu?</vt:lpstr>
      <vt:lpstr>Co se pokládá na židovský hrob?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Vera Dvorackova</dc:creator>
  <cp:lastModifiedBy>Vera Dvorackova</cp:lastModifiedBy>
  <cp:revision>17</cp:revision>
  <dcterms:created xsi:type="dcterms:W3CDTF">2013-05-03T11:55:56Z</dcterms:created>
  <dcterms:modified xsi:type="dcterms:W3CDTF">2014-03-18T10:19:11Z</dcterms:modified>
</cp:coreProperties>
</file>