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67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E6C2F62-CF8F-4BB5-971F-834A11C94EC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AD302B-D3D0-409E-9019-500BDB74A1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456516" cy="1752600"/>
          </a:xfrm>
        </p:spPr>
        <p:txBody>
          <a:bodyPr rtlCol="0"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1B_16_Vzduch </a:t>
            </a:r>
          </a:p>
          <a:p>
            <a:pPr eaLnBrk="1" hangingPunct="1"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Prvouka a přírodověda na 1. stupni</a:t>
            </a:r>
            <a:endParaRPr lang="en-GB" dirty="0" smtClean="0">
              <a:solidFill>
                <a:srgbClr val="FFC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Anotace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dirty="0" smtClean="0"/>
              <a:t>Žáci si zopakují poznatky neživé přírody ze třetího ročníku ZŠ. Dále se podrobněji seznámí s pojmy: složení vzduchu, vodní pára, kysličník uhličitý a dusík. Také si zopakují jaký má význam vzduch ve vodě a na závěr si společně s učitelem, nebo pomocí práce ve skupinách s odbornou literaturou (obrazové průvodce, knihy) zodpoví odpovědi na otázky a společně provedou pokusy.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Vzduch</a:t>
            </a:r>
            <a:endParaRPr lang="cs-CZ" sz="4400" b="1" dirty="0">
              <a:solidFill>
                <a:srgbClr val="C00000"/>
              </a:solidFill>
            </a:endParaRPr>
          </a:p>
        </p:txBody>
      </p:sp>
      <p:pic>
        <p:nvPicPr>
          <p:cNvPr id="16" name="Obrázek 15" descr="vzduch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1500174"/>
            <a:ext cx="8358246" cy="47863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Znáš odpověď na otázky?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Víš co dýcháme?</a:t>
            </a:r>
          </a:p>
          <a:p>
            <a:r>
              <a:rPr lang="cs-CZ" dirty="0" smtClean="0"/>
              <a:t>Voda je látka kapalná. Víš, jaká látka je vzduch?</a:t>
            </a:r>
          </a:p>
          <a:p>
            <a:r>
              <a:rPr lang="cs-CZ" dirty="0" smtClean="0"/>
              <a:t>Bude mít prázdná duše stejnou hmotnost jako duše napuštěná?</a:t>
            </a:r>
          </a:p>
          <a:p>
            <a:r>
              <a:rPr lang="cs-CZ" dirty="0" smtClean="0"/>
              <a:t>Zapal svíčku. Pak uzavři prostor kolem svíčky třeba tak, že ji přiklopíš sklenicí. Pozoruj chvíli svíčku. Co se stane?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29322" y="3643314"/>
            <a:ext cx="2500330" cy="27146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Pojmy: vzduch, kysličník uhličitý, dusík.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Všichni živočichové i rostliny potřebují ke svému životu </a:t>
            </a:r>
            <a:r>
              <a:rPr lang="cs-CZ" b="1" i="1" dirty="0" smtClean="0">
                <a:solidFill>
                  <a:srgbClr val="C00000"/>
                </a:solidFill>
              </a:rPr>
              <a:t>vzduch</a:t>
            </a:r>
            <a:r>
              <a:rPr lang="cs-CZ" dirty="0" smtClean="0"/>
              <a:t>. Ze vzduchu získávají dýcháním </a:t>
            </a:r>
            <a:r>
              <a:rPr lang="cs-CZ" b="1" i="1" dirty="0" smtClean="0">
                <a:solidFill>
                  <a:srgbClr val="C00000"/>
                </a:solidFill>
              </a:rPr>
              <a:t>kyslík</a:t>
            </a:r>
            <a:r>
              <a:rPr lang="cs-CZ" dirty="0" smtClean="0"/>
              <a:t>. Součastně vydechují do vzduchu jinou plynnou látku – </a:t>
            </a:r>
            <a:r>
              <a:rPr lang="cs-CZ" b="1" i="1" dirty="0" smtClean="0">
                <a:solidFill>
                  <a:srgbClr val="C00000"/>
                </a:solidFill>
              </a:rPr>
              <a:t>kysličník uhličitý.</a:t>
            </a:r>
            <a:r>
              <a:rPr lang="cs-CZ" dirty="0" smtClean="0"/>
              <a:t> </a:t>
            </a:r>
            <a:endParaRPr lang="cs-CZ" dirty="0"/>
          </a:p>
          <a:p>
            <a:pPr algn="just"/>
            <a:r>
              <a:rPr lang="cs-CZ" dirty="0" smtClean="0"/>
              <a:t>Největší objem však ve vzduchu </a:t>
            </a:r>
          </a:p>
          <a:p>
            <a:pPr algn="just">
              <a:buNone/>
            </a:pPr>
            <a:r>
              <a:rPr lang="cs-CZ" dirty="0" smtClean="0"/>
              <a:t>zaujímá další plynná látka - </a:t>
            </a:r>
            <a:r>
              <a:rPr lang="cs-CZ" b="1" i="1" dirty="0">
                <a:solidFill>
                  <a:srgbClr val="C00000"/>
                </a:solidFill>
              </a:rPr>
              <a:t>d</a:t>
            </a:r>
            <a:r>
              <a:rPr lang="cs-CZ" b="1" i="1" dirty="0" smtClean="0">
                <a:solidFill>
                  <a:srgbClr val="C00000"/>
                </a:solidFill>
              </a:rPr>
              <a:t>usík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Pojmy: vodní pára a jiné látky.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229600" cy="4697427"/>
          </a:xfrm>
        </p:spPr>
        <p:txBody>
          <a:bodyPr/>
          <a:lstStyle/>
          <a:p>
            <a:r>
              <a:rPr lang="cs-CZ" dirty="0" smtClean="0"/>
              <a:t>Ve vzduchu je také </a:t>
            </a:r>
            <a:r>
              <a:rPr lang="cs-CZ" b="1" i="1" dirty="0" smtClean="0">
                <a:solidFill>
                  <a:srgbClr val="C00000"/>
                </a:solidFill>
              </a:rPr>
              <a:t>vodní pára </a:t>
            </a:r>
            <a:r>
              <a:rPr lang="cs-CZ" dirty="0" smtClean="0"/>
              <a:t>a jiné látky. Některé z nich škodí lidskému zdraví (prach, výfukové plyny </a:t>
            </a:r>
            <a:r>
              <a:rPr lang="cs-CZ" dirty="0" smtClean="0"/>
              <a:t>atd.…). </a:t>
            </a:r>
            <a:r>
              <a:rPr lang="cs-CZ" dirty="0" smtClean="0"/>
              <a:t>Člověk si tak sám znečišťuje ovzduší.</a:t>
            </a:r>
            <a:endParaRPr lang="cs-CZ" dirty="0"/>
          </a:p>
        </p:txBody>
      </p:sp>
      <p:pic>
        <p:nvPicPr>
          <p:cNvPr id="4" name="Obrázek 3" descr="cirrus_02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00496" y="2786058"/>
            <a:ext cx="5008562" cy="3571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Pojmy: dusík.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vzduchu je nejvíce </a:t>
            </a:r>
            <a:r>
              <a:rPr lang="cs-CZ" b="1" i="1" dirty="0" smtClean="0">
                <a:solidFill>
                  <a:srgbClr val="C00000"/>
                </a:solidFill>
              </a:rPr>
              <a:t>dusíku</a:t>
            </a:r>
            <a:r>
              <a:rPr lang="cs-CZ" dirty="0" smtClean="0"/>
              <a:t> a kyslíku. Dále vzduch obsahuje kysličník uhličitý, vodní páru a různé další látky. Některé z nich vznikají činností člověka a zhoršují naše životní prostředí.</a:t>
            </a:r>
            <a:endParaRPr lang="cs-CZ" dirty="0"/>
          </a:p>
        </p:txBody>
      </p:sp>
      <p:pic>
        <p:nvPicPr>
          <p:cNvPr id="4" name="Obrázek 3" descr="images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43174" y="3286124"/>
            <a:ext cx="5929354" cy="3071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alt_kolobeh_co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1643050"/>
            <a:ext cx="6929486" cy="471490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Jaký význam má vzduch ve vodě?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58204" cy="785818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Pokusy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B050"/>
                </a:solidFill>
              </a:rPr>
              <a:t>Pozorování, jak </a:t>
            </a:r>
            <a:r>
              <a:rPr lang="cs-CZ" b="1" i="1" dirty="0" smtClean="0">
                <a:solidFill>
                  <a:srgbClr val="00B050"/>
                </a:solidFill>
              </a:rPr>
              <a:t>se při zahřívání mění objem vzduchu.</a:t>
            </a:r>
          </a:p>
          <a:p>
            <a:pPr algn="just"/>
            <a:r>
              <a:rPr lang="cs-CZ" dirty="0" smtClean="0"/>
              <a:t>Plastovou láhev naplňte asi do poloviny studenou vodou. Zašroubujte víčko se zasunutým brčkem (konec brčka musí být ponořen ve vodě). Otvor ve víčku utěsněte plastelínou. Láhev pak postavte do nádoby s horkou vodou a vodu v nádobě zahřívejte. Nakonec odpovězte na otázku. </a:t>
            </a:r>
            <a:r>
              <a:rPr lang="cs-CZ" i="1" dirty="0" smtClean="0">
                <a:solidFill>
                  <a:srgbClr val="C00000"/>
                </a:solidFill>
              </a:rPr>
              <a:t>Bude se v plastové láhvi ohřívat voda </a:t>
            </a:r>
            <a:r>
              <a:rPr lang="cs-CZ" i="1" dirty="0" smtClean="0">
                <a:solidFill>
                  <a:srgbClr val="C00000"/>
                </a:solidFill>
              </a:rPr>
              <a:t>a </a:t>
            </a:r>
            <a:r>
              <a:rPr lang="cs-CZ" i="1" dirty="0" smtClean="0">
                <a:solidFill>
                  <a:srgbClr val="C00000"/>
                </a:solidFill>
              </a:rPr>
              <a:t>bude se ohřívat i vzduch uzavřený v lahvi?</a:t>
            </a:r>
            <a:endParaRPr lang="cs-CZ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Pokusy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Pozorování působení tlaku vzduchu.</a:t>
            </a:r>
          </a:p>
          <a:p>
            <a:pPr algn="just"/>
            <a:r>
              <a:rPr lang="cs-CZ" dirty="0" smtClean="0"/>
              <a:t>Vezměte plastovou láhev s otvorem ve dně. Otvor zatmelte plastelínou a láhev naplňte až po okraj vodou, zašroubujte ji uzávěrem, který má ve víčku otvor a otvor ve víčku rovněž zatmelte plastelínou. Nad umývadlem plastelínu ze dna láhve odstraňte.</a:t>
            </a:r>
          </a:p>
          <a:p>
            <a:pPr algn="just"/>
            <a:endParaRPr lang="cs-CZ" dirty="0" smtClean="0"/>
          </a:p>
          <a:p>
            <a:pPr algn="just"/>
            <a:r>
              <a:rPr lang="cs-CZ" i="1" dirty="0" smtClean="0">
                <a:solidFill>
                  <a:srgbClr val="C00000"/>
                </a:solidFill>
              </a:rPr>
              <a:t>Pozorujte zda voda otvorem vytéká či nevytéká. Dále odstraňte plastelínu z víčka láhve. Nyní voda otvorem vytéká?</a:t>
            </a:r>
            <a:endParaRPr lang="cs-CZ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Citace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300" dirty="0" smtClean="0"/>
              <a:t>Obrázek: </a:t>
            </a:r>
            <a:r>
              <a:rPr lang="cs-CZ" sz="1300" dirty="0" err="1" smtClean="0"/>
              <a:t>version</a:t>
            </a:r>
            <a:r>
              <a:rPr lang="cs-CZ" sz="1300" dirty="0"/>
              <a:t>="1.0"?&gt;Www.</a:t>
            </a:r>
            <a:r>
              <a:rPr lang="cs-CZ" sz="1300" dirty="0" err="1"/>
              <a:t>google.czhttp</a:t>
            </a:r>
            <a:r>
              <a:rPr lang="cs-CZ" sz="1300" dirty="0"/>
              <a:t>://www.</a:t>
            </a:r>
            <a:r>
              <a:rPr lang="cs-CZ" sz="1300" dirty="0" err="1"/>
              <a:t>google.cz</a:t>
            </a:r>
            <a:r>
              <a:rPr lang="cs-CZ" sz="1300" dirty="0"/>
              <a:t>/</a:t>
            </a:r>
            <a:r>
              <a:rPr lang="cs-CZ" sz="1300" dirty="0" err="1"/>
              <a:t>imgres</a:t>
            </a:r>
            <a:r>
              <a:rPr lang="cs-CZ" sz="1300" dirty="0"/>
              <a:t>?</a:t>
            </a:r>
            <a:r>
              <a:rPr lang="cs-CZ" sz="1300" dirty="0" err="1"/>
              <a:t>imgurl</a:t>
            </a:r>
            <a:r>
              <a:rPr lang="cs-CZ" sz="1300" dirty="0"/>
              <a:t>=http://www.</a:t>
            </a:r>
            <a:r>
              <a:rPr lang="cs-CZ" sz="1300" dirty="0" err="1"/>
              <a:t>zschemie.euweb.cz</a:t>
            </a:r>
            <a:r>
              <a:rPr lang="cs-CZ" sz="1300" dirty="0"/>
              <a:t>/</a:t>
            </a:r>
            <a:r>
              <a:rPr lang="cs-CZ" sz="1300" dirty="0" err="1"/>
              <a:t>smesi</a:t>
            </a:r>
            <a:r>
              <a:rPr lang="cs-CZ" sz="1300" dirty="0"/>
              <a:t>/vzduch.</a:t>
            </a:r>
            <a:r>
              <a:rPr lang="cs-CZ" sz="1300" dirty="0" err="1"/>
              <a:t>gif</a:t>
            </a:r>
            <a:r>
              <a:rPr lang="cs-CZ" sz="1300" dirty="0"/>
              <a:t>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imgrefurl</a:t>
            </a:r>
            <a:r>
              <a:rPr lang="cs-CZ" sz="1300" dirty="0"/>
              <a:t>=http://www.</a:t>
            </a:r>
            <a:r>
              <a:rPr lang="cs-CZ" sz="1300" dirty="0" err="1"/>
              <a:t>zschemie.euweb.cz</a:t>
            </a:r>
            <a:r>
              <a:rPr lang="cs-CZ" sz="1300" dirty="0"/>
              <a:t>/</a:t>
            </a:r>
            <a:r>
              <a:rPr lang="cs-CZ" sz="1300" dirty="0" err="1"/>
              <a:t>smesi</a:t>
            </a:r>
            <a:r>
              <a:rPr lang="cs-CZ" sz="1300" dirty="0"/>
              <a:t>/smesi1.html&amp;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usg</a:t>
            </a:r>
            <a:r>
              <a:rPr lang="cs-CZ" sz="1300" dirty="0"/>
              <a:t>=__idrthg3jvr4qXAywF3vasE0q0lQ=&amp;</a:t>
            </a:r>
            <a:r>
              <a:rPr lang="cs-CZ" sz="1300" dirty="0" err="1"/>
              <a:t>amp</a:t>
            </a:r>
            <a:r>
              <a:rPr lang="cs-CZ" sz="1300" dirty="0"/>
              <a:t>;h=200&amp;</a:t>
            </a:r>
            <a:r>
              <a:rPr lang="cs-CZ" sz="1300" dirty="0" err="1"/>
              <a:t>amp</a:t>
            </a:r>
            <a:r>
              <a:rPr lang="cs-CZ" sz="1300" dirty="0"/>
              <a:t>;w=500&amp;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sz</a:t>
            </a:r>
            <a:r>
              <a:rPr lang="cs-CZ" sz="1300" dirty="0"/>
              <a:t>=7&amp;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hl</a:t>
            </a:r>
            <a:r>
              <a:rPr lang="cs-CZ" sz="1300" dirty="0"/>
              <a:t>=</a:t>
            </a:r>
            <a:r>
              <a:rPr lang="cs-CZ" sz="1300" dirty="0" err="1"/>
              <a:t>cs</a:t>
            </a:r>
            <a:r>
              <a:rPr lang="cs-CZ" sz="1300" dirty="0"/>
              <a:t>&amp;</a:t>
            </a:r>
            <a:r>
              <a:rPr lang="cs-CZ" sz="1300" dirty="0" err="1"/>
              <a:t>amp</a:t>
            </a:r>
            <a:r>
              <a:rPr lang="cs-CZ" sz="1300" dirty="0"/>
              <a:t>;start=2&amp;</a:t>
            </a:r>
            <a:r>
              <a:rPr lang="cs-CZ" sz="1300" dirty="0" err="1"/>
              <a:t>amp</a:t>
            </a:r>
            <a:r>
              <a:rPr lang="cs-CZ" sz="1300" dirty="0"/>
              <a:t>;zoom=1&amp;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tbnid</a:t>
            </a:r>
            <a:r>
              <a:rPr lang="cs-CZ" sz="1300" dirty="0"/>
              <a:t>=zAyVQkh11ZrFoM:&amp;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tbnh</a:t>
            </a:r>
            <a:r>
              <a:rPr lang="cs-CZ" sz="1300" dirty="0"/>
              <a:t>=52&amp;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tbnw</a:t>
            </a:r>
            <a:r>
              <a:rPr lang="cs-CZ" sz="1300" dirty="0"/>
              <a:t>=130&amp;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ei</a:t>
            </a:r>
            <a:r>
              <a:rPr lang="cs-CZ" sz="1300" dirty="0"/>
              <a:t>=Kw5JT6yFM4m1hAegntChDg&amp;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prev</a:t>
            </a:r>
            <a:r>
              <a:rPr lang="cs-CZ" sz="1300" dirty="0"/>
              <a:t>=/</a:t>
            </a:r>
            <a:r>
              <a:rPr lang="cs-CZ" sz="1300" dirty="0" err="1"/>
              <a:t>search</a:t>
            </a:r>
            <a:r>
              <a:rPr lang="cs-CZ" sz="1300" dirty="0"/>
              <a:t>%3Fq%3Dslo%25C5%25BEen%25C3%25AD%2Bvzduchu%26um%3D1%26hl%3Dcs%26sa%3DN%26gbv%3D2%26tbm%3Disch&amp;</a:t>
            </a:r>
            <a:r>
              <a:rPr lang="cs-CZ" sz="1300" dirty="0" err="1"/>
              <a:t>amp</a:t>
            </a:r>
            <a:r>
              <a:rPr lang="cs-CZ" sz="1300" dirty="0"/>
              <a:t>;um=1&amp;</a:t>
            </a:r>
            <a:r>
              <a:rPr lang="cs-CZ" sz="1300" dirty="0" err="1"/>
              <a:t>amp</a:t>
            </a:r>
            <a:r>
              <a:rPr lang="cs-CZ" sz="1300" dirty="0"/>
              <a:t>;</a:t>
            </a:r>
            <a:r>
              <a:rPr lang="cs-CZ" sz="1300" dirty="0" err="1"/>
              <a:t>itbs</a:t>
            </a:r>
            <a:r>
              <a:rPr lang="cs-CZ" sz="1300" dirty="0"/>
              <a:t>=1online2012-02-25</a:t>
            </a:r>
          </a:p>
          <a:p>
            <a:r>
              <a:rPr lang="cs-CZ" sz="1300" dirty="0" smtClean="0"/>
              <a:t>Obrázek:</a:t>
            </a:r>
          </a:p>
          <a:p>
            <a:pPr>
              <a:buNone/>
            </a:pPr>
            <a:r>
              <a:rPr lang="cs-CZ" sz="1300" dirty="0"/>
              <a:t>	</a:t>
            </a:r>
            <a:r>
              <a:rPr lang="cs-CZ" sz="1300" dirty="0" err="1" smtClean="0"/>
              <a:t>version</a:t>
            </a:r>
            <a:r>
              <a:rPr lang="cs-CZ" sz="1300" dirty="0"/>
              <a:t>="1.0"?&gt;</a:t>
            </a:r>
            <a:r>
              <a:rPr lang="cs-CZ" sz="1300" dirty="0" smtClean="0"/>
              <a:t>Www.google.czWww.google.czonline2012-02-25</a:t>
            </a:r>
          </a:p>
          <a:p>
            <a:r>
              <a:rPr lang="cs-CZ" sz="1300" dirty="0" smtClean="0"/>
              <a:t>Obrázek:</a:t>
            </a:r>
          </a:p>
          <a:p>
            <a:pPr>
              <a:buNone/>
            </a:pPr>
            <a:r>
              <a:rPr lang="cs-CZ" sz="1300" dirty="0"/>
              <a:t>	</a:t>
            </a:r>
            <a:r>
              <a:rPr lang="cs-CZ" sz="1300" dirty="0" err="1" smtClean="0"/>
              <a:t>version</a:t>
            </a:r>
            <a:r>
              <a:rPr lang="cs-CZ" sz="1300" dirty="0"/>
              <a:t>="1.0"?&gt;Www.</a:t>
            </a:r>
            <a:r>
              <a:rPr lang="cs-CZ" sz="1300" dirty="0" err="1"/>
              <a:t>google.czhttp</a:t>
            </a:r>
            <a:r>
              <a:rPr lang="cs-CZ" sz="1300" dirty="0"/>
              <a:t>://www.</a:t>
            </a:r>
            <a:r>
              <a:rPr lang="cs-CZ" sz="1300" dirty="0" err="1"/>
              <a:t>google.cz</a:t>
            </a:r>
            <a:r>
              <a:rPr lang="cs-CZ" sz="1300" dirty="0"/>
              <a:t>/</a:t>
            </a:r>
            <a:r>
              <a:rPr lang="cs-CZ" sz="1300" dirty="0" err="1"/>
              <a:t>imgres</a:t>
            </a:r>
            <a:r>
              <a:rPr lang="cs-CZ" sz="1300" dirty="0"/>
              <a:t>?</a:t>
            </a:r>
            <a:r>
              <a:rPr lang="cs-CZ" sz="1300" dirty="0" err="1"/>
              <a:t>imgurl</a:t>
            </a:r>
            <a:r>
              <a:rPr lang="cs-CZ" sz="1300" dirty="0"/>
              <a:t>=http://maruska.ordoz.com/images/druhy_oblaku/cirrus_027.jpg&amp;amp;imgrefurl=http://maruska.ordoz.com/meteorologie/oblacnost&amp;amp;usg=__muibzYbj6MqNwkW9nIA98cXi20w=&amp;amp;h=300&amp;amp;w=400&amp;amp;sz=73&amp;amp;hl=cs&amp;amp;start=2&amp;amp;zoom=1&amp;amp;tbnid=gSuvMxBqbV1SLM:&amp;amp;tbnh=93&amp;amp;tbnw=124&amp;amp;ei=UhRJT8rfLYa2hAff37y-Dg&amp;amp;prev=/</a:t>
            </a:r>
            <a:r>
              <a:rPr lang="cs-CZ" sz="1300" dirty="0" smtClean="0"/>
              <a:t>images%3Fq%3Dvodn%25C3%25AD%2Bp%25C3%25A1ra%26um%3D1%26hl%3Dcs%26sa%3DG%26gbv%3D2%26tbm%3Disch&amp;amp;um=1&amp;amp;itbs=1Www.google.czonline2012-02-25</a:t>
            </a:r>
          </a:p>
          <a:p>
            <a:r>
              <a:rPr lang="cs-CZ" sz="1300" dirty="0" smtClean="0"/>
              <a:t>Obrázek:</a:t>
            </a:r>
          </a:p>
          <a:p>
            <a:pPr>
              <a:buNone/>
            </a:pPr>
            <a:r>
              <a:rPr lang="cs-CZ" sz="1300" dirty="0"/>
              <a:t>	</a:t>
            </a:r>
            <a:r>
              <a:rPr lang="cs-CZ" sz="1400" dirty="0" err="1" smtClean="0"/>
              <a:t>version</a:t>
            </a:r>
            <a:r>
              <a:rPr lang="cs-CZ" sz="1400" dirty="0"/>
              <a:t>="1.0"?&gt;Www.</a:t>
            </a:r>
            <a:r>
              <a:rPr lang="cs-CZ" sz="1400" dirty="0" err="1"/>
              <a:t>google.czhttp</a:t>
            </a:r>
            <a:r>
              <a:rPr lang="cs-CZ" sz="1400" dirty="0"/>
              <a:t>://www.</a:t>
            </a:r>
            <a:r>
              <a:rPr lang="cs-CZ" sz="1400" dirty="0" err="1"/>
              <a:t>google.cz</a:t>
            </a:r>
            <a:r>
              <a:rPr lang="cs-CZ" sz="1400" dirty="0"/>
              <a:t>/</a:t>
            </a:r>
            <a:r>
              <a:rPr lang="cs-CZ" sz="1400" dirty="0" err="1"/>
              <a:t>imgres</a:t>
            </a:r>
            <a:r>
              <a:rPr lang="cs-CZ" sz="1400" dirty="0"/>
              <a:t>?</a:t>
            </a:r>
            <a:r>
              <a:rPr lang="cs-CZ" sz="1400" dirty="0" err="1"/>
              <a:t>imgurl</a:t>
            </a:r>
            <a:r>
              <a:rPr lang="cs-CZ" sz="1400" dirty="0"/>
              <a:t>=http://</a:t>
            </a:r>
            <a:r>
              <a:rPr lang="cs-CZ" sz="1400" dirty="0" smtClean="0"/>
              <a:t>www.</a:t>
            </a:r>
            <a:r>
              <a:rPr lang="cs-CZ" sz="1400" dirty="0" err="1" smtClean="0"/>
              <a:t>vlasta.org</a:t>
            </a:r>
            <a:r>
              <a:rPr lang="cs-CZ" sz="1400" dirty="0" smtClean="0"/>
              <a:t>/foto/</a:t>
            </a:r>
            <a:r>
              <a:rPr lang="cs-CZ" sz="1400" dirty="0" err="1" smtClean="0"/>
              <a:t>amerika</a:t>
            </a:r>
            <a:r>
              <a:rPr lang="cs-CZ" sz="1400" dirty="0" smtClean="0"/>
              <a:t>/us00/39.jpg&amp;</a:t>
            </a:r>
            <a:r>
              <a:rPr lang="cs-CZ" sz="1400" dirty="0" err="1" smtClean="0"/>
              <a:t>amp</a:t>
            </a:r>
            <a:r>
              <a:rPr lang="cs-CZ" sz="1400" dirty="0" smtClean="0"/>
              <a:t>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</a:t>
            </a:r>
            <a:r>
              <a:rPr lang="cs-CZ" sz="1400" dirty="0"/>
              <a:t>://www.</a:t>
            </a:r>
            <a:r>
              <a:rPr lang="cs-CZ" sz="1400" dirty="0" err="1"/>
              <a:t>vlasta.org</a:t>
            </a:r>
            <a:r>
              <a:rPr lang="cs-CZ" sz="1400" dirty="0"/>
              <a:t>/</a:t>
            </a:r>
            <a:r>
              <a:rPr lang="cs-CZ" sz="1400" dirty="0" err="1"/>
              <a:t>cz</a:t>
            </a:r>
            <a:r>
              <a:rPr lang="cs-CZ" sz="1400" dirty="0"/>
              <a:t>/</a:t>
            </a:r>
            <a:r>
              <a:rPr lang="cs-CZ" sz="1400" dirty="0" err="1"/>
              <a:t>ostatni</a:t>
            </a:r>
            <a:r>
              <a:rPr lang="cs-CZ" sz="1400" dirty="0"/>
              <a:t>/</a:t>
            </a:r>
            <a:r>
              <a:rPr lang="cs-CZ" sz="1400" dirty="0" err="1"/>
              <a:t>ost.htm</a:t>
            </a:r>
            <a:r>
              <a:rPr lang="cs-CZ" sz="1400" dirty="0"/>
              <a:t>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usg</a:t>
            </a:r>
            <a:r>
              <a:rPr lang="cs-CZ" sz="1400" dirty="0"/>
              <a:t>=__fSSOYBsm5wodbsa7dvm4GvAJD8M=&amp;</a:t>
            </a:r>
            <a:r>
              <a:rPr lang="cs-CZ" sz="1400" dirty="0" err="1"/>
              <a:t>amp</a:t>
            </a:r>
            <a:r>
              <a:rPr lang="cs-CZ" sz="1400" dirty="0"/>
              <a:t>;h=526&amp;</a:t>
            </a:r>
            <a:r>
              <a:rPr lang="cs-CZ" sz="1400" dirty="0" err="1"/>
              <a:t>amp</a:t>
            </a:r>
            <a:r>
              <a:rPr lang="cs-CZ" sz="1400" dirty="0"/>
              <a:t>;w=800&amp;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sz</a:t>
            </a:r>
            <a:r>
              <a:rPr lang="cs-CZ" sz="1400" dirty="0"/>
              <a:t>=20&amp;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hl</a:t>
            </a:r>
            <a:r>
              <a:rPr lang="cs-CZ" sz="1400" dirty="0"/>
              <a:t>=</a:t>
            </a:r>
            <a:r>
              <a:rPr lang="cs-CZ" sz="1400" dirty="0" err="1"/>
              <a:t>cs</a:t>
            </a:r>
            <a:r>
              <a:rPr lang="cs-CZ" sz="1400" dirty="0"/>
              <a:t>&amp;</a:t>
            </a:r>
            <a:r>
              <a:rPr lang="cs-CZ" sz="1400" dirty="0" err="1"/>
              <a:t>amp</a:t>
            </a:r>
            <a:r>
              <a:rPr lang="cs-CZ" sz="1400" dirty="0"/>
              <a:t>;start=14&amp;</a:t>
            </a:r>
            <a:r>
              <a:rPr lang="cs-CZ" sz="1400" dirty="0" err="1"/>
              <a:t>amp</a:t>
            </a:r>
            <a:r>
              <a:rPr lang="cs-CZ" sz="1400" dirty="0"/>
              <a:t>;zoom=1&amp;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tbnid</a:t>
            </a:r>
            <a:r>
              <a:rPr lang="cs-CZ" sz="1400" dirty="0"/>
              <a:t>=nPC9TecrDZnKDM:&amp;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tbnh</a:t>
            </a:r>
            <a:r>
              <a:rPr lang="cs-CZ" sz="1400" dirty="0"/>
              <a:t>=94&amp;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tbnw</a:t>
            </a:r>
            <a:r>
              <a:rPr lang="cs-CZ" sz="1400" dirty="0"/>
              <a:t>=143&amp;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ei</a:t>
            </a:r>
            <a:r>
              <a:rPr lang="cs-CZ" sz="1400" dirty="0"/>
              <a:t>=5BVJT_aKCIi7hAff0YSDDg&amp;</a:t>
            </a:r>
            <a:r>
              <a:rPr lang="cs-CZ" sz="1400" dirty="0" err="1"/>
              <a:t>amp</a:t>
            </a:r>
            <a:r>
              <a:rPr lang="cs-CZ" sz="1400" dirty="0"/>
              <a:t>;</a:t>
            </a:r>
            <a:r>
              <a:rPr lang="cs-CZ" sz="1400" dirty="0" err="1"/>
              <a:t>prev</a:t>
            </a:r>
            <a:r>
              <a:rPr lang="cs-CZ" sz="1400" dirty="0"/>
              <a:t>=/</a:t>
            </a:r>
            <a:r>
              <a:rPr lang="cs-CZ" sz="1400" dirty="0" err="1" smtClean="0"/>
              <a:t>images</a:t>
            </a:r>
            <a:r>
              <a:rPr lang="cs-CZ" sz="1400" dirty="0" smtClean="0"/>
              <a:t>%3Fq%3Ddus%25C3%25ADk%26um%3D1%26hl%3Dcs%26sa%3DG%26gbv%3D2%26tbm%3Disch&amp;</a:t>
            </a:r>
            <a:r>
              <a:rPr lang="cs-CZ" sz="1400" dirty="0" err="1" smtClean="0"/>
              <a:t>amp</a:t>
            </a:r>
            <a:r>
              <a:rPr lang="cs-CZ" sz="1400" dirty="0" smtClean="0"/>
              <a:t>;um=1&amp;</a:t>
            </a:r>
            <a:r>
              <a:rPr lang="cs-CZ" sz="1400" dirty="0" err="1" smtClean="0"/>
              <a:t>amp</a:t>
            </a:r>
            <a:r>
              <a:rPr lang="cs-CZ" sz="1400" dirty="0" smtClean="0"/>
              <a:t>;</a:t>
            </a:r>
            <a:r>
              <a:rPr lang="cs-CZ" sz="1400" dirty="0" err="1" smtClean="0"/>
              <a:t>itbs</a:t>
            </a:r>
            <a:r>
              <a:rPr lang="cs-CZ" sz="1400" dirty="0" smtClean="0"/>
              <a:t>=1online2012-02-25</a:t>
            </a:r>
          </a:p>
          <a:p>
            <a:pPr>
              <a:buNone/>
            </a:pPr>
            <a:endParaRPr lang="cs-CZ" sz="1400" dirty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  <a:p>
            <a:pPr>
              <a:buNone/>
            </a:pPr>
            <a:endParaRPr lang="cs-CZ" sz="1400" dirty="0"/>
          </a:p>
          <a:p>
            <a:pPr>
              <a:buNone/>
            </a:pPr>
            <a:endParaRPr lang="cs-CZ" sz="1300" dirty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Citace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Obrázek:</a:t>
            </a:r>
          </a:p>
          <a:p>
            <a:pPr algn="just">
              <a:buNone/>
            </a:pPr>
            <a:r>
              <a:rPr lang="cs-CZ" sz="1400" dirty="0"/>
              <a:t>	</a:t>
            </a:r>
            <a:r>
              <a:rPr lang="cs-CZ" sz="1400" dirty="0" err="1" smtClean="0"/>
              <a:t>version</a:t>
            </a:r>
            <a:r>
              <a:rPr lang="cs-CZ" sz="1400" dirty="0"/>
              <a:t>="1.0"?&gt;Www.</a:t>
            </a:r>
            <a:r>
              <a:rPr lang="cs-CZ" sz="1400" dirty="0" err="1"/>
              <a:t>google.czhttp</a:t>
            </a:r>
            <a:r>
              <a:rPr lang="cs-CZ" sz="1400" dirty="0"/>
              <a:t>://www.</a:t>
            </a:r>
            <a:r>
              <a:rPr lang="cs-CZ" sz="1400" dirty="0" err="1"/>
              <a:t>google.cz</a:t>
            </a:r>
            <a:r>
              <a:rPr lang="cs-CZ" sz="1400" dirty="0"/>
              <a:t>/</a:t>
            </a:r>
            <a:r>
              <a:rPr lang="cs-CZ" sz="1400" dirty="0" err="1"/>
              <a:t>imgres</a:t>
            </a:r>
            <a:r>
              <a:rPr lang="cs-CZ" sz="1400" dirty="0"/>
              <a:t>?</a:t>
            </a:r>
            <a:r>
              <a:rPr lang="cs-CZ" sz="1400" dirty="0" err="1"/>
              <a:t>imgurl</a:t>
            </a:r>
            <a:r>
              <a:rPr lang="cs-CZ" sz="1400" dirty="0"/>
              <a:t>=http://pomocucitelum.cz/data/images/items/f_pic999.jpg&amp;amp;imgrefurl=http://pomocucitelum.cz/katalog-ucebnich-materialu/prvouka/kolobeh-vody-v-prirode-477.html&amp;amp;usg=__OfnUejjhJx9Hz7307WR9paBDThQ=&amp;amp;h=550&amp;amp;w=730&amp;amp;sz=207&amp;amp;hl=cs&amp;amp;start=7&amp;amp;zoom=1&amp;amp;tbnid=rCL1xFL4WypRNM:&amp;amp;tbnh=106&amp;amp;tbnw=141&amp;amp;ei=8RZJT5zJDoeKhQfd25S0Dg&amp;amp;prev=/</a:t>
            </a:r>
            <a:r>
              <a:rPr lang="cs-CZ" sz="1400" dirty="0" smtClean="0"/>
              <a:t>images%3Fq%3Dkolob%25C4%259Bh%2Bvody%2Bv%2Bp%25C5%2599%25C3%25ADrod%25C4%259B%26um%3D1%26hl%3Dcs%26sa%3DG%26gbv%3D2%26tbm%3Disch&amp;amp;um=1&amp;amp;itbs=1Www.google.czonline2012-02-25</a:t>
            </a:r>
          </a:p>
          <a:p>
            <a:pPr algn="just">
              <a:buNone/>
            </a:pPr>
            <a:endParaRPr lang="cs-CZ" sz="1400" dirty="0"/>
          </a:p>
          <a:p>
            <a:pPr algn="just"/>
            <a:r>
              <a:rPr lang="cs-CZ" sz="1200" dirty="0" smtClean="0"/>
              <a:t>Text – vlastní tvorba autora.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94</TotalTime>
  <Words>452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 </vt:lpstr>
      <vt:lpstr>Anotace</vt:lpstr>
      <vt:lpstr>Vzduch</vt:lpstr>
      <vt:lpstr>Znáš odpověď na otázky?</vt:lpstr>
      <vt:lpstr>Pojmy: vzduch, kysličník uhličitý, dusík.</vt:lpstr>
      <vt:lpstr>Pojmy: vodní pára a jiné látky.</vt:lpstr>
      <vt:lpstr>Pojmy: dusík.</vt:lpstr>
      <vt:lpstr>Jaký význam má vzduch ve vodě?</vt:lpstr>
      <vt:lpstr>Pokusy</vt:lpstr>
      <vt:lpstr>Pokusy</vt:lpstr>
      <vt:lpstr>Citace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Martin Králík</cp:lastModifiedBy>
  <cp:revision>14</cp:revision>
  <dcterms:created xsi:type="dcterms:W3CDTF">2012-02-25T16:25:14Z</dcterms:created>
  <dcterms:modified xsi:type="dcterms:W3CDTF">2012-03-28T12:25:36Z</dcterms:modified>
</cp:coreProperties>
</file>